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3" r:id="rId4"/>
    <p:sldMasterId id="2147483700" r:id="rId5"/>
    <p:sldMasterId id="2147483712" r:id="rId6"/>
  </p:sldMasterIdLst>
  <p:notesMasterIdLst>
    <p:notesMasterId r:id="rId27"/>
  </p:notesMasterIdLst>
  <p:sldIdLst>
    <p:sldId id="2338" r:id="rId7"/>
    <p:sldId id="2373" r:id="rId8"/>
    <p:sldId id="2356" r:id="rId9"/>
    <p:sldId id="2376" r:id="rId10"/>
    <p:sldId id="2351" r:id="rId11"/>
    <p:sldId id="2371" r:id="rId12"/>
    <p:sldId id="2377" r:id="rId13"/>
    <p:sldId id="2369" r:id="rId14"/>
    <p:sldId id="258" r:id="rId15"/>
    <p:sldId id="2324" r:id="rId16"/>
    <p:sldId id="2345" r:id="rId17"/>
    <p:sldId id="2326" r:id="rId18"/>
    <p:sldId id="351" r:id="rId19"/>
    <p:sldId id="2313" r:id="rId20"/>
    <p:sldId id="2328" r:id="rId21"/>
    <p:sldId id="2301" r:id="rId22"/>
    <p:sldId id="2312" r:id="rId23"/>
    <p:sldId id="2317" r:id="rId24"/>
    <p:sldId id="2378" r:id="rId25"/>
    <p:sldId id="2315" r:id="rId26"/>
  </p:sldIdLst>
  <p:sldSz cx="12192000" cy="6858000"/>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8501"/>
    <a:srgbClr val="DDA701"/>
    <a:srgbClr val="0432FF"/>
    <a:srgbClr val="941651"/>
    <a:srgbClr val="D883FF"/>
    <a:srgbClr val="EA650A"/>
    <a:srgbClr val="ED7D31"/>
    <a:srgbClr val="0BE4FF"/>
    <a:srgbClr val="746E63"/>
    <a:srgbClr val="8A7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788" autoAdjust="0"/>
  </p:normalViewPr>
  <p:slideViewPr>
    <p:cSldViewPr snapToGrid="0">
      <p:cViewPr varScale="1">
        <p:scale>
          <a:sx n="112" d="100"/>
          <a:sy n="112" d="100"/>
        </p:scale>
        <p:origin x="5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africaunion-my.sharepoint.com/personal/bricem_africa-union_org/Documents/gmes2/comp%20phase%201%20phase%202/gmes2vsgmes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fricaunion-my.sharepoint.com/personal/bricem_africa-union_org/Documents/gmes2/comp%20phase%201%20phase%202/gmes2vsgmes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108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Feuil10!$D$4:$D$16</c:f>
              <c:strCache>
                <c:ptCount val="13"/>
                <c:pt idx="0">
                  <c:v>AGEOS</c:v>
                </c:pt>
                <c:pt idx="1">
                  <c:v>CICOS</c:v>
                </c:pt>
                <c:pt idx="2">
                  <c:v>CSE</c:v>
                </c:pt>
                <c:pt idx="3">
                  <c:v>CSIR</c:v>
                </c:pt>
                <c:pt idx="4">
                  <c:v>CSSTE</c:v>
                </c:pt>
                <c:pt idx="5">
                  <c:v>ICPAC</c:v>
                </c:pt>
                <c:pt idx="6">
                  <c:v>MOI</c:v>
                </c:pt>
                <c:pt idx="7">
                  <c:v>NARSS</c:v>
                </c:pt>
                <c:pt idx="8">
                  <c:v>OSS</c:v>
                </c:pt>
                <c:pt idx="9">
                  <c:v>RCMRD</c:v>
                </c:pt>
                <c:pt idx="10">
                  <c:v>SASSCAL</c:v>
                </c:pt>
                <c:pt idx="11">
                  <c:v>UnivNet</c:v>
                </c:pt>
                <c:pt idx="12">
                  <c:v>UOG</c:v>
                </c:pt>
              </c:strCache>
            </c:strRef>
          </c:cat>
          <c:val>
            <c:numRef>
              <c:f>Feuil10!$E$4:$E$16</c:f>
              <c:numCache>
                <c:formatCode>General</c:formatCode>
                <c:ptCount val="13"/>
                <c:pt idx="0">
                  <c:v>8</c:v>
                </c:pt>
                <c:pt idx="1">
                  <c:v>15</c:v>
                </c:pt>
                <c:pt idx="2">
                  <c:v>28</c:v>
                </c:pt>
                <c:pt idx="3">
                  <c:v>12</c:v>
                </c:pt>
                <c:pt idx="4">
                  <c:v>5</c:v>
                </c:pt>
                <c:pt idx="5">
                  <c:v>17</c:v>
                </c:pt>
                <c:pt idx="6">
                  <c:v>5</c:v>
                </c:pt>
                <c:pt idx="7">
                  <c:v>5</c:v>
                </c:pt>
                <c:pt idx="8">
                  <c:v>15</c:v>
                </c:pt>
                <c:pt idx="9">
                  <c:v>17</c:v>
                </c:pt>
                <c:pt idx="10">
                  <c:v>12</c:v>
                </c:pt>
                <c:pt idx="11">
                  <c:v>18</c:v>
                </c:pt>
                <c:pt idx="12">
                  <c:v>10</c:v>
                </c:pt>
              </c:numCache>
            </c:numRef>
          </c:val>
          <c:extLst>
            <c:ext xmlns:c16="http://schemas.microsoft.com/office/drawing/2014/chart" uri="{C3380CC4-5D6E-409C-BE32-E72D297353CC}">
              <c16:uniqueId val="{00000000-EE5C-4CAD-8376-C642C4AB3646}"/>
            </c:ext>
          </c:extLst>
        </c:ser>
        <c:dLbls>
          <c:dLblPos val="outEnd"/>
          <c:showLegendKey val="0"/>
          <c:showVal val="1"/>
          <c:showCatName val="0"/>
          <c:showSerName val="0"/>
          <c:showPercent val="0"/>
          <c:showBubbleSize val="0"/>
        </c:dLbls>
        <c:gapWidth val="326"/>
        <c:overlap val="-58"/>
        <c:axId val="1036712639"/>
        <c:axId val="1036721791"/>
      </c:barChart>
      <c:catAx>
        <c:axId val="1036712639"/>
        <c:scaling>
          <c:orientation val="minMax"/>
        </c:scaling>
        <c:delete val="0"/>
        <c:axPos val="l"/>
        <c:numFmt formatCode="General" sourceLinked="1"/>
        <c:majorTickMark val="none"/>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6721791"/>
        <c:crosses val="autoZero"/>
        <c:auto val="1"/>
        <c:lblAlgn val="ctr"/>
        <c:lblOffset val="100"/>
        <c:noMultiLvlLbl val="0"/>
      </c:catAx>
      <c:valAx>
        <c:axId val="1036721791"/>
        <c:scaling>
          <c:orientation val="minMax"/>
        </c:scaling>
        <c:delete val="1"/>
        <c:axPos val="b"/>
        <c:majorGridlines>
          <c:spPr>
            <a:ln w="9525" cap="flat" cmpd="sng" algn="ctr">
              <a:gradFill>
                <a:gsLst>
                  <a:gs pos="99000">
                    <a:schemeClr val="tx1">
                      <a:lumMod val="25000"/>
                      <a:lumOff val="75000"/>
                    </a:schemeClr>
                  </a:gs>
                  <a:gs pos="0">
                    <a:schemeClr val="tx1">
                      <a:lumMod val="15000"/>
                      <a:lumOff val="85000"/>
                    </a:schemeClr>
                  </a:gs>
                </a:gsLst>
                <a:lin ang="5400000" scaled="0"/>
              </a:gradFill>
              <a:round/>
            </a:ln>
            <a:effectLst/>
          </c:spPr>
        </c:majorGridlines>
        <c:numFmt formatCode="General" sourceLinked="1"/>
        <c:majorTickMark val="none"/>
        <c:minorTickMark val="none"/>
        <c:tickLblPos val="nextTo"/>
        <c:crossAx val="1036712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108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'Feuil10 (2)'!$D$19:$D$23</c:f>
              <c:strCache>
                <c:ptCount val="5"/>
                <c:pt idx="0">
                  <c:v>Central</c:v>
                </c:pt>
                <c:pt idx="1">
                  <c:v>East</c:v>
                </c:pt>
                <c:pt idx="2">
                  <c:v>North</c:v>
                </c:pt>
                <c:pt idx="3">
                  <c:v>South</c:v>
                </c:pt>
                <c:pt idx="4">
                  <c:v>West</c:v>
                </c:pt>
              </c:strCache>
            </c:strRef>
          </c:cat>
          <c:val>
            <c:numRef>
              <c:f>'Feuil10 (2)'!$E$19:$E$23</c:f>
              <c:numCache>
                <c:formatCode>General</c:formatCode>
                <c:ptCount val="5"/>
                <c:pt idx="0">
                  <c:v>23</c:v>
                </c:pt>
                <c:pt idx="1">
                  <c:v>45</c:v>
                </c:pt>
                <c:pt idx="2">
                  <c:v>23</c:v>
                </c:pt>
                <c:pt idx="3">
                  <c:v>24</c:v>
                </c:pt>
                <c:pt idx="4">
                  <c:v>52</c:v>
                </c:pt>
              </c:numCache>
            </c:numRef>
          </c:val>
          <c:extLst>
            <c:ext xmlns:c16="http://schemas.microsoft.com/office/drawing/2014/chart" uri="{C3380CC4-5D6E-409C-BE32-E72D297353CC}">
              <c16:uniqueId val="{00000000-7F27-4658-9430-5263EDB1990F}"/>
            </c:ext>
          </c:extLst>
        </c:ser>
        <c:dLbls>
          <c:dLblPos val="outEnd"/>
          <c:showLegendKey val="0"/>
          <c:showVal val="1"/>
          <c:showCatName val="0"/>
          <c:showSerName val="0"/>
          <c:showPercent val="0"/>
          <c:showBubbleSize val="0"/>
        </c:dLbls>
        <c:gapWidth val="326"/>
        <c:overlap val="-58"/>
        <c:axId val="1044542863"/>
        <c:axId val="1044544943"/>
      </c:barChart>
      <c:catAx>
        <c:axId val="1044542863"/>
        <c:scaling>
          <c:orientation val="minMax"/>
        </c:scaling>
        <c:delete val="0"/>
        <c:axPos val="l"/>
        <c:numFmt formatCode="General" sourceLinked="1"/>
        <c:majorTickMark val="out"/>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4544943"/>
        <c:crosses val="autoZero"/>
        <c:auto val="1"/>
        <c:lblAlgn val="ctr"/>
        <c:lblOffset val="100"/>
        <c:noMultiLvlLbl val="0"/>
      </c:catAx>
      <c:valAx>
        <c:axId val="1044544943"/>
        <c:scaling>
          <c:orientation val="minMax"/>
        </c:scaling>
        <c:delete val="1"/>
        <c:axPos val="b"/>
        <c:majorGridlines>
          <c:spPr>
            <a:ln w="9525" cap="flat" cmpd="sng" algn="ctr">
              <a:gradFill>
                <a:gsLst>
                  <a:gs pos="99000">
                    <a:schemeClr val="tx1">
                      <a:lumMod val="25000"/>
                      <a:lumOff val="75000"/>
                    </a:schemeClr>
                  </a:gs>
                  <a:gs pos="0">
                    <a:schemeClr val="tx1">
                      <a:lumMod val="15000"/>
                      <a:lumOff val="85000"/>
                    </a:schemeClr>
                  </a:gs>
                </a:gsLst>
                <a:lin ang="5400000" scaled="0"/>
              </a:gradFill>
              <a:round/>
            </a:ln>
            <a:effectLst/>
          </c:spPr>
        </c:majorGridlines>
        <c:numFmt formatCode="General" sourceLinked="1"/>
        <c:majorTickMark val="out"/>
        <c:minorTickMark val="none"/>
        <c:tickLblPos val="nextTo"/>
        <c:crossAx val="1044542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DC236-6AEE-4692-A77A-B90DCAAC751C}" type="doc">
      <dgm:prSet loTypeId="urn:microsoft.com/office/officeart/2005/8/layout/cycle6" loCatId="cycle" qsTypeId="urn:microsoft.com/office/officeart/2005/8/quickstyle/3d6" qsCatId="3D" csTypeId="urn:microsoft.com/office/officeart/2005/8/colors/accent0_1" csCatId="mainScheme" phldr="1"/>
      <dgm:spPr/>
      <dgm:t>
        <a:bodyPr/>
        <a:lstStyle/>
        <a:p>
          <a:endParaRPr lang="fr-FR"/>
        </a:p>
      </dgm:t>
    </dgm:pt>
    <dgm:pt modelId="{8D2C5985-9DFA-4F47-AA24-A1C190915931}">
      <dgm:prSet phldrT="[Texte]"/>
      <dgm:spPr/>
      <dgm:t>
        <a:bodyPr/>
        <a:lstStyle/>
        <a:p>
          <a:r>
            <a:rPr lang="en-US" dirty="0"/>
            <a:t>Research </a:t>
          </a:r>
          <a:r>
            <a:rPr lang="en-US" dirty="0" err="1"/>
            <a:t>Centres</a:t>
          </a:r>
          <a:r>
            <a:rPr lang="en-US" dirty="0"/>
            <a:t> </a:t>
          </a:r>
          <a:r>
            <a:rPr lang="en-US" b="1" dirty="0"/>
            <a:t>(17)</a:t>
          </a:r>
          <a:endParaRPr lang="fr-FR" b="1" dirty="0"/>
        </a:p>
      </dgm:t>
    </dgm:pt>
    <dgm:pt modelId="{7C41164C-8BF8-4A3B-82A4-E30D9B4EE93A}" type="parTrans" cxnId="{67C765DF-39BB-462D-99E2-4F3A3447B53F}">
      <dgm:prSet/>
      <dgm:spPr/>
      <dgm:t>
        <a:bodyPr/>
        <a:lstStyle/>
        <a:p>
          <a:endParaRPr lang="fr-FR"/>
        </a:p>
      </dgm:t>
    </dgm:pt>
    <dgm:pt modelId="{85A9ECA8-90F0-4D1E-863A-03F22B8BDA88}" type="sibTrans" cxnId="{67C765DF-39BB-462D-99E2-4F3A3447B53F}">
      <dgm:prSet/>
      <dgm:spPr/>
      <dgm:t>
        <a:bodyPr/>
        <a:lstStyle/>
        <a:p>
          <a:endParaRPr lang="fr-FR"/>
        </a:p>
      </dgm:t>
    </dgm:pt>
    <dgm:pt modelId="{F570E437-803F-4E5F-8863-22DAA6A4CC4C}">
      <dgm:prSet/>
      <dgm:spPr/>
      <dgm:t>
        <a:bodyPr/>
        <a:lstStyle/>
        <a:p>
          <a:r>
            <a:rPr lang="en-US" dirty="0"/>
            <a:t>Regional Organizations </a:t>
          </a:r>
          <a:r>
            <a:rPr lang="en-US" b="1" dirty="0"/>
            <a:t>(4)</a:t>
          </a:r>
        </a:p>
      </dgm:t>
    </dgm:pt>
    <dgm:pt modelId="{82DF99E5-A1D4-42F6-BA55-44F350F757B7}" type="parTrans" cxnId="{655FB4F6-4E69-4D13-A421-0485F1F6DB8C}">
      <dgm:prSet/>
      <dgm:spPr/>
      <dgm:t>
        <a:bodyPr/>
        <a:lstStyle/>
        <a:p>
          <a:endParaRPr lang="fr-FR"/>
        </a:p>
      </dgm:t>
    </dgm:pt>
    <dgm:pt modelId="{A34DEDAD-C7B9-465D-AAE3-B7936EC8A4D0}" type="sibTrans" cxnId="{655FB4F6-4E69-4D13-A421-0485F1F6DB8C}">
      <dgm:prSet/>
      <dgm:spPr/>
      <dgm:t>
        <a:bodyPr/>
        <a:lstStyle/>
        <a:p>
          <a:endParaRPr lang="fr-FR"/>
        </a:p>
      </dgm:t>
    </dgm:pt>
    <dgm:pt modelId="{BC23AC86-9872-40F1-82CA-2F318FC65110}">
      <dgm:prSet/>
      <dgm:spPr/>
      <dgm:t>
        <a:bodyPr/>
        <a:lstStyle/>
        <a:p>
          <a:r>
            <a:rPr lang="en-US" dirty="0"/>
            <a:t>Public Institutions </a:t>
          </a:r>
          <a:r>
            <a:rPr lang="en-US" b="1" dirty="0"/>
            <a:t>(69)</a:t>
          </a:r>
        </a:p>
      </dgm:t>
    </dgm:pt>
    <dgm:pt modelId="{077D4A79-EABB-4AA0-B71D-7AABBDC278D8}" type="parTrans" cxnId="{8E4F382C-0A93-4093-AA4D-5F0B120210CF}">
      <dgm:prSet/>
      <dgm:spPr/>
      <dgm:t>
        <a:bodyPr/>
        <a:lstStyle/>
        <a:p>
          <a:endParaRPr lang="fr-FR"/>
        </a:p>
      </dgm:t>
    </dgm:pt>
    <dgm:pt modelId="{BFCBB033-983C-4A1D-AB38-C0C930918545}" type="sibTrans" cxnId="{8E4F382C-0A93-4093-AA4D-5F0B120210CF}">
      <dgm:prSet/>
      <dgm:spPr/>
      <dgm:t>
        <a:bodyPr/>
        <a:lstStyle/>
        <a:p>
          <a:endParaRPr lang="fr-FR"/>
        </a:p>
      </dgm:t>
    </dgm:pt>
    <dgm:pt modelId="{0AC22C3B-4D0E-4CED-9203-06994A8CEA7B}">
      <dgm:prSet/>
      <dgm:spPr/>
      <dgm:t>
        <a:bodyPr/>
        <a:lstStyle/>
        <a:p>
          <a:r>
            <a:rPr lang="en-US" dirty="0"/>
            <a:t>Private Sector </a:t>
          </a:r>
          <a:r>
            <a:rPr lang="en-US" b="1" dirty="0"/>
            <a:t>(3)</a:t>
          </a:r>
        </a:p>
      </dgm:t>
    </dgm:pt>
    <dgm:pt modelId="{8D23AEA9-DF62-4B41-953C-1CF7639C201A}" type="parTrans" cxnId="{E758BCB9-8CD6-4742-99EC-C3933F3DE7AB}">
      <dgm:prSet/>
      <dgm:spPr/>
      <dgm:t>
        <a:bodyPr/>
        <a:lstStyle/>
        <a:p>
          <a:endParaRPr lang="fr-FR"/>
        </a:p>
      </dgm:t>
    </dgm:pt>
    <dgm:pt modelId="{0BE63476-B387-4000-9FCD-154BF14CAFD4}" type="sibTrans" cxnId="{E758BCB9-8CD6-4742-99EC-C3933F3DE7AB}">
      <dgm:prSet/>
      <dgm:spPr/>
      <dgm:t>
        <a:bodyPr/>
        <a:lstStyle/>
        <a:p>
          <a:endParaRPr lang="fr-FR"/>
        </a:p>
      </dgm:t>
    </dgm:pt>
    <dgm:pt modelId="{525B3036-6649-4099-B061-38E175B3B955}">
      <dgm:prSet/>
      <dgm:spPr/>
      <dgm:t>
        <a:bodyPr/>
        <a:lstStyle/>
        <a:p>
          <a:r>
            <a:rPr lang="en-US" dirty="0"/>
            <a:t>NGOs </a:t>
          </a:r>
          <a:r>
            <a:rPr lang="en-US" b="1" dirty="0"/>
            <a:t>(17)</a:t>
          </a:r>
        </a:p>
      </dgm:t>
    </dgm:pt>
    <dgm:pt modelId="{EB960B11-C563-4238-93C9-348D599A4744}" type="parTrans" cxnId="{A4CB3AC2-8A61-4388-AACC-A72538840F48}">
      <dgm:prSet/>
      <dgm:spPr/>
      <dgm:t>
        <a:bodyPr/>
        <a:lstStyle/>
        <a:p>
          <a:endParaRPr lang="fr-FR"/>
        </a:p>
      </dgm:t>
    </dgm:pt>
    <dgm:pt modelId="{1A5109E2-A216-4116-B6D7-785A1BEB4C15}" type="sibTrans" cxnId="{A4CB3AC2-8A61-4388-AACC-A72538840F48}">
      <dgm:prSet/>
      <dgm:spPr/>
      <dgm:t>
        <a:bodyPr/>
        <a:lstStyle/>
        <a:p>
          <a:endParaRPr lang="fr-FR"/>
        </a:p>
      </dgm:t>
    </dgm:pt>
    <dgm:pt modelId="{38DDF37E-556D-4B28-8481-1B903BD41CCC}">
      <dgm:prSet/>
      <dgm:spPr/>
      <dgm:t>
        <a:bodyPr/>
        <a:lstStyle/>
        <a:p>
          <a:r>
            <a:rPr lang="en-US" dirty="0"/>
            <a:t>International Organizations </a:t>
          </a:r>
          <a:r>
            <a:rPr lang="en-US" b="1" dirty="0"/>
            <a:t>(6)</a:t>
          </a:r>
        </a:p>
      </dgm:t>
    </dgm:pt>
    <dgm:pt modelId="{17AEF9F1-5343-4B0D-841E-D3C67137F8BE}" type="parTrans" cxnId="{EC88DC53-941B-4041-8EBB-1895A87C10A0}">
      <dgm:prSet/>
      <dgm:spPr/>
      <dgm:t>
        <a:bodyPr/>
        <a:lstStyle/>
        <a:p>
          <a:endParaRPr lang="fr-FR"/>
        </a:p>
      </dgm:t>
    </dgm:pt>
    <dgm:pt modelId="{7421923A-9F3A-4475-A3BD-A7633F97FCFE}" type="sibTrans" cxnId="{EC88DC53-941B-4041-8EBB-1895A87C10A0}">
      <dgm:prSet/>
      <dgm:spPr/>
      <dgm:t>
        <a:bodyPr/>
        <a:lstStyle/>
        <a:p>
          <a:endParaRPr lang="fr-FR"/>
        </a:p>
      </dgm:t>
    </dgm:pt>
    <dgm:pt modelId="{E8C9A58B-C49F-40F5-87EB-C7601C6F2225}">
      <dgm:prSet/>
      <dgm:spPr/>
      <dgm:t>
        <a:bodyPr/>
        <a:lstStyle/>
        <a:p>
          <a:r>
            <a:rPr lang="en-US" dirty="0"/>
            <a:t>Intergovernmental Organizations (IGO)</a:t>
          </a:r>
          <a:r>
            <a:rPr lang="en-US" b="1" dirty="0"/>
            <a:t> (6)</a:t>
          </a:r>
        </a:p>
      </dgm:t>
    </dgm:pt>
    <dgm:pt modelId="{CD244788-BB88-4166-ACDE-E25F543D1708}" type="parTrans" cxnId="{3E388DB4-6B56-4D71-836A-CD4AD6098647}">
      <dgm:prSet/>
      <dgm:spPr/>
      <dgm:t>
        <a:bodyPr/>
        <a:lstStyle/>
        <a:p>
          <a:endParaRPr lang="fr-FR"/>
        </a:p>
      </dgm:t>
    </dgm:pt>
    <dgm:pt modelId="{DA6DB345-2CF8-4A1B-9E90-02BCC9A9562A}" type="sibTrans" cxnId="{3E388DB4-6B56-4D71-836A-CD4AD6098647}">
      <dgm:prSet/>
      <dgm:spPr/>
      <dgm:t>
        <a:bodyPr/>
        <a:lstStyle/>
        <a:p>
          <a:endParaRPr lang="fr-FR"/>
        </a:p>
      </dgm:t>
    </dgm:pt>
    <dgm:pt modelId="{0AEB921E-D52C-4A8D-9FA8-6CAF32FDBF60}">
      <dgm:prSet/>
      <dgm:spPr/>
      <dgm:t>
        <a:bodyPr/>
        <a:lstStyle/>
        <a:p>
          <a:r>
            <a:rPr lang="en-US" dirty="0"/>
            <a:t>Academia </a:t>
          </a:r>
          <a:r>
            <a:rPr lang="en-US" b="1" dirty="0"/>
            <a:t>(45)</a:t>
          </a:r>
        </a:p>
      </dgm:t>
    </dgm:pt>
    <dgm:pt modelId="{44B17BD2-784F-49FB-9FD8-BA4F5870B9CC}" type="parTrans" cxnId="{0B8E2DF3-4C54-4403-82A1-847F4D97D5A3}">
      <dgm:prSet/>
      <dgm:spPr/>
      <dgm:t>
        <a:bodyPr/>
        <a:lstStyle/>
        <a:p>
          <a:endParaRPr lang="fr-FR"/>
        </a:p>
      </dgm:t>
    </dgm:pt>
    <dgm:pt modelId="{CF6A8687-F2FD-4A4C-9147-898C89FBFF1A}" type="sibTrans" cxnId="{0B8E2DF3-4C54-4403-82A1-847F4D97D5A3}">
      <dgm:prSet/>
      <dgm:spPr/>
      <dgm:t>
        <a:bodyPr/>
        <a:lstStyle/>
        <a:p>
          <a:endParaRPr lang="fr-FR"/>
        </a:p>
      </dgm:t>
    </dgm:pt>
    <dgm:pt modelId="{B4ABF324-472A-4AD3-8ED2-24F6C251281C}" type="pres">
      <dgm:prSet presAssocID="{462DC236-6AEE-4692-A77A-B90DCAAC751C}" presName="cycle" presStyleCnt="0">
        <dgm:presLayoutVars>
          <dgm:dir/>
          <dgm:resizeHandles val="exact"/>
        </dgm:presLayoutVars>
      </dgm:prSet>
      <dgm:spPr/>
    </dgm:pt>
    <dgm:pt modelId="{9E303647-4C75-49D1-8B94-67CC97FE2515}" type="pres">
      <dgm:prSet presAssocID="{8D2C5985-9DFA-4F47-AA24-A1C190915931}" presName="node" presStyleLbl="node1" presStyleIdx="0" presStyleCnt="8">
        <dgm:presLayoutVars>
          <dgm:bulletEnabled val="1"/>
        </dgm:presLayoutVars>
      </dgm:prSet>
      <dgm:spPr/>
    </dgm:pt>
    <dgm:pt modelId="{58800209-AC79-49AE-82C6-15A3F21A06AD}" type="pres">
      <dgm:prSet presAssocID="{8D2C5985-9DFA-4F47-AA24-A1C190915931}" presName="spNode" presStyleCnt="0"/>
      <dgm:spPr/>
    </dgm:pt>
    <dgm:pt modelId="{05960FB1-DB8E-404C-9CDF-1B4BC6E1250A}" type="pres">
      <dgm:prSet presAssocID="{85A9ECA8-90F0-4D1E-863A-03F22B8BDA88}" presName="sibTrans" presStyleLbl="sibTrans1D1" presStyleIdx="0" presStyleCnt="8"/>
      <dgm:spPr/>
    </dgm:pt>
    <dgm:pt modelId="{432F5740-207B-478F-9104-7E98D9964F26}" type="pres">
      <dgm:prSet presAssocID="{F570E437-803F-4E5F-8863-22DAA6A4CC4C}" presName="node" presStyleLbl="node1" presStyleIdx="1" presStyleCnt="8">
        <dgm:presLayoutVars>
          <dgm:bulletEnabled val="1"/>
        </dgm:presLayoutVars>
      </dgm:prSet>
      <dgm:spPr/>
    </dgm:pt>
    <dgm:pt modelId="{C3CAA93D-3F8A-4803-9CDF-E567A225979E}" type="pres">
      <dgm:prSet presAssocID="{F570E437-803F-4E5F-8863-22DAA6A4CC4C}" presName="spNode" presStyleCnt="0"/>
      <dgm:spPr/>
    </dgm:pt>
    <dgm:pt modelId="{488D39D7-A1A4-4438-AD20-F027A3DFFAC9}" type="pres">
      <dgm:prSet presAssocID="{A34DEDAD-C7B9-465D-AAE3-B7936EC8A4D0}" presName="sibTrans" presStyleLbl="sibTrans1D1" presStyleIdx="1" presStyleCnt="8"/>
      <dgm:spPr/>
    </dgm:pt>
    <dgm:pt modelId="{D32DD8A6-9590-4A65-8F1A-7F4AFBDF4789}" type="pres">
      <dgm:prSet presAssocID="{BC23AC86-9872-40F1-82CA-2F318FC65110}" presName="node" presStyleLbl="node1" presStyleIdx="2" presStyleCnt="8">
        <dgm:presLayoutVars>
          <dgm:bulletEnabled val="1"/>
        </dgm:presLayoutVars>
      </dgm:prSet>
      <dgm:spPr/>
    </dgm:pt>
    <dgm:pt modelId="{1DC9334F-93FD-4386-86E7-CE7F845A6928}" type="pres">
      <dgm:prSet presAssocID="{BC23AC86-9872-40F1-82CA-2F318FC65110}" presName="spNode" presStyleCnt="0"/>
      <dgm:spPr/>
    </dgm:pt>
    <dgm:pt modelId="{D7F91294-565A-492E-B5D9-F261952277B8}" type="pres">
      <dgm:prSet presAssocID="{BFCBB033-983C-4A1D-AB38-C0C930918545}" presName="sibTrans" presStyleLbl="sibTrans1D1" presStyleIdx="2" presStyleCnt="8"/>
      <dgm:spPr/>
    </dgm:pt>
    <dgm:pt modelId="{7EAFD558-214E-4318-9042-9A57000077C1}" type="pres">
      <dgm:prSet presAssocID="{0AC22C3B-4D0E-4CED-9203-06994A8CEA7B}" presName="node" presStyleLbl="node1" presStyleIdx="3" presStyleCnt="8">
        <dgm:presLayoutVars>
          <dgm:bulletEnabled val="1"/>
        </dgm:presLayoutVars>
      </dgm:prSet>
      <dgm:spPr/>
    </dgm:pt>
    <dgm:pt modelId="{54F92C86-F08B-486B-88AC-6A19F99FA7A1}" type="pres">
      <dgm:prSet presAssocID="{0AC22C3B-4D0E-4CED-9203-06994A8CEA7B}" presName="spNode" presStyleCnt="0"/>
      <dgm:spPr/>
    </dgm:pt>
    <dgm:pt modelId="{3A72C216-2BB4-41A2-BCFA-B745C84631DB}" type="pres">
      <dgm:prSet presAssocID="{0BE63476-B387-4000-9FCD-154BF14CAFD4}" presName="sibTrans" presStyleLbl="sibTrans1D1" presStyleIdx="3" presStyleCnt="8"/>
      <dgm:spPr/>
    </dgm:pt>
    <dgm:pt modelId="{5E16014C-7E04-4C99-A86C-3DD63817343D}" type="pres">
      <dgm:prSet presAssocID="{525B3036-6649-4099-B061-38E175B3B955}" presName="node" presStyleLbl="node1" presStyleIdx="4" presStyleCnt="8">
        <dgm:presLayoutVars>
          <dgm:bulletEnabled val="1"/>
        </dgm:presLayoutVars>
      </dgm:prSet>
      <dgm:spPr/>
    </dgm:pt>
    <dgm:pt modelId="{CFADC204-5880-4481-A44C-99F66EDB4A1A}" type="pres">
      <dgm:prSet presAssocID="{525B3036-6649-4099-B061-38E175B3B955}" presName="spNode" presStyleCnt="0"/>
      <dgm:spPr/>
    </dgm:pt>
    <dgm:pt modelId="{4071B369-BFFF-463C-A3B9-2BBE8B759825}" type="pres">
      <dgm:prSet presAssocID="{1A5109E2-A216-4116-B6D7-785A1BEB4C15}" presName="sibTrans" presStyleLbl="sibTrans1D1" presStyleIdx="4" presStyleCnt="8"/>
      <dgm:spPr/>
    </dgm:pt>
    <dgm:pt modelId="{A0C29EB1-1F5A-4F5A-8CD0-23A202EE48E6}" type="pres">
      <dgm:prSet presAssocID="{38DDF37E-556D-4B28-8481-1B903BD41CCC}" presName="node" presStyleLbl="node1" presStyleIdx="5" presStyleCnt="8">
        <dgm:presLayoutVars>
          <dgm:bulletEnabled val="1"/>
        </dgm:presLayoutVars>
      </dgm:prSet>
      <dgm:spPr/>
    </dgm:pt>
    <dgm:pt modelId="{AA20AC16-BBB2-4219-B3A7-79FDCEBCBAF5}" type="pres">
      <dgm:prSet presAssocID="{38DDF37E-556D-4B28-8481-1B903BD41CCC}" presName="spNode" presStyleCnt="0"/>
      <dgm:spPr/>
    </dgm:pt>
    <dgm:pt modelId="{3BBD5792-3D2C-4AE2-BBBD-592908C4928B}" type="pres">
      <dgm:prSet presAssocID="{7421923A-9F3A-4475-A3BD-A7633F97FCFE}" presName="sibTrans" presStyleLbl="sibTrans1D1" presStyleIdx="5" presStyleCnt="8"/>
      <dgm:spPr/>
    </dgm:pt>
    <dgm:pt modelId="{1B6AFD4F-F322-4D88-8377-3000DFDB1AF1}" type="pres">
      <dgm:prSet presAssocID="{E8C9A58B-C49F-40F5-87EB-C7601C6F2225}" presName="node" presStyleLbl="node1" presStyleIdx="6" presStyleCnt="8">
        <dgm:presLayoutVars>
          <dgm:bulletEnabled val="1"/>
        </dgm:presLayoutVars>
      </dgm:prSet>
      <dgm:spPr/>
    </dgm:pt>
    <dgm:pt modelId="{F04DB7DF-B5B4-4BB7-AA87-066C755264E0}" type="pres">
      <dgm:prSet presAssocID="{E8C9A58B-C49F-40F5-87EB-C7601C6F2225}" presName="spNode" presStyleCnt="0"/>
      <dgm:spPr/>
    </dgm:pt>
    <dgm:pt modelId="{FB9B710C-1F90-4F06-A2BD-A20D23B3B160}" type="pres">
      <dgm:prSet presAssocID="{DA6DB345-2CF8-4A1B-9E90-02BCC9A9562A}" presName="sibTrans" presStyleLbl="sibTrans1D1" presStyleIdx="6" presStyleCnt="8"/>
      <dgm:spPr/>
    </dgm:pt>
    <dgm:pt modelId="{14D104DD-B573-40A0-A999-83F10EAA6D98}" type="pres">
      <dgm:prSet presAssocID="{0AEB921E-D52C-4A8D-9FA8-6CAF32FDBF60}" presName="node" presStyleLbl="node1" presStyleIdx="7" presStyleCnt="8">
        <dgm:presLayoutVars>
          <dgm:bulletEnabled val="1"/>
        </dgm:presLayoutVars>
      </dgm:prSet>
      <dgm:spPr/>
    </dgm:pt>
    <dgm:pt modelId="{0FFB5B63-B0B8-4A8B-9E3A-B3168508BD51}" type="pres">
      <dgm:prSet presAssocID="{0AEB921E-D52C-4A8D-9FA8-6CAF32FDBF60}" presName="spNode" presStyleCnt="0"/>
      <dgm:spPr/>
    </dgm:pt>
    <dgm:pt modelId="{1A331658-35E3-4258-B53C-C4411A2078B4}" type="pres">
      <dgm:prSet presAssocID="{CF6A8687-F2FD-4A4C-9147-898C89FBFF1A}" presName="sibTrans" presStyleLbl="sibTrans1D1" presStyleIdx="7" presStyleCnt="8"/>
      <dgm:spPr/>
    </dgm:pt>
  </dgm:ptLst>
  <dgm:cxnLst>
    <dgm:cxn modelId="{9D041C18-B5CF-4431-8F4D-46B3AEBAA68B}" type="presOf" srcId="{0BE63476-B387-4000-9FCD-154BF14CAFD4}" destId="{3A72C216-2BB4-41A2-BCFA-B745C84631DB}" srcOrd="0" destOrd="0" presId="urn:microsoft.com/office/officeart/2005/8/layout/cycle6"/>
    <dgm:cxn modelId="{C297D71B-606E-4B81-9A38-A794469DB21B}" type="presOf" srcId="{A34DEDAD-C7B9-465D-AAE3-B7936EC8A4D0}" destId="{488D39D7-A1A4-4438-AD20-F027A3DFFAC9}" srcOrd="0" destOrd="0" presId="urn:microsoft.com/office/officeart/2005/8/layout/cycle6"/>
    <dgm:cxn modelId="{6E67EA1C-2038-47C3-A239-748A8049D1F1}" type="presOf" srcId="{1A5109E2-A216-4116-B6D7-785A1BEB4C15}" destId="{4071B369-BFFF-463C-A3B9-2BBE8B759825}" srcOrd="0" destOrd="0" presId="urn:microsoft.com/office/officeart/2005/8/layout/cycle6"/>
    <dgm:cxn modelId="{1623A522-9800-49CF-B1E7-C3CD5EC4EEF8}" type="presOf" srcId="{E8C9A58B-C49F-40F5-87EB-C7601C6F2225}" destId="{1B6AFD4F-F322-4D88-8377-3000DFDB1AF1}" srcOrd="0" destOrd="0" presId="urn:microsoft.com/office/officeart/2005/8/layout/cycle6"/>
    <dgm:cxn modelId="{8E4F382C-0A93-4093-AA4D-5F0B120210CF}" srcId="{462DC236-6AEE-4692-A77A-B90DCAAC751C}" destId="{BC23AC86-9872-40F1-82CA-2F318FC65110}" srcOrd="2" destOrd="0" parTransId="{077D4A79-EABB-4AA0-B71D-7AABBDC278D8}" sibTransId="{BFCBB033-983C-4A1D-AB38-C0C930918545}"/>
    <dgm:cxn modelId="{EC88DC53-941B-4041-8EBB-1895A87C10A0}" srcId="{462DC236-6AEE-4692-A77A-B90DCAAC751C}" destId="{38DDF37E-556D-4B28-8481-1B903BD41CCC}" srcOrd="5" destOrd="0" parTransId="{17AEF9F1-5343-4B0D-841E-D3C67137F8BE}" sibTransId="{7421923A-9F3A-4475-A3BD-A7633F97FCFE}"/>
    <dgm:cxn modelId="{669A0680-8159-4202-B3F7-CDF77CAA500E}" type="presOf" srcId="{BC23AC86-9872-40F1-82CA-2F318FC65110}" destId="{D32DD8A6-9590-4A65-8F1A-7F4AFBDF4789}" srcOrd="0" destOrd="0" presId="urn:microsoft.com/office/officeart/2005/8/layout/cycle6"/>
    <dgm:cxn modelId="{04025B82-F103-4AD7-9CFD-056BEDC09047}" type="presOf" srcId="{0AC22C3B-4D0E-4CED-9203-06994A8CEA7B}" destId="{7EAFD558-214E-4318-9042-9A57000077C1}" srcOrd="0" destOrd="0" presId="urn:microsoft.com/office/officeart/2005/8/layout/cycle6"/>
    <dgm:cxn modelId="{32D5B782-62DE-4C71-B596-968FF0B8819B}" type="presOf" srcId="{0AEB921E-D52C-4A8D-9FA8-6CAF32FDBF60}" destId="{14D104DD-B573-40A0-A999-83F10EAA6D98}" srcOrd="0" destOrd="0" presId="urn:microsoft.com/office/officeart/2005/8/layout/cycle6"/>
    <dgm:cxn modelId="{12AB4B97-949F-47E0-811E-34CFA3EA3DB8}" type="presOf" srcId="{BFCBB033-983C-4A1D-AB38-C0C930918545}" destId="{D7F91294-565A-492E-B5D9-F261952277B8}" srcOrd="0" destOrd="0" presId="urn:microsoft.com/office/officeart/2005/8/layout/cycle6"/>
    <dgm:cxn modelId="{E7A5249E-F007-43B6-A5ED-E304588436C7}" type="presOf" srcId="{7421923A-9F3A-4475-A3BD-A7633F97FCFE}" destId="{3BBD5792-3D2C-4AE2-BBBD-592908C4928B}" srcOrd="0" destOrd="0" presId="urn:microsoft.com/office/officeart/2005/8/layout/cycle6"/>
    <dgm:cxn modelId="{6E80369F-EFDE-4E76-8B41-EF3F726D3417}" type="presOf" srcId="{F570E437-803F-4E5F-8863-22DAA6A4CC4C}" destId="{432F5740-207B-478F-9104-7E98D9964F26}" srcOrd="0" destOrd="0" presId="urn:microsoft.com/office/officeart/2005/8/layout/cycle6"/>
    <dgm:cxn modelId="{3E388DB4-6B56-4D71-836A-CD4AD6098647}" srcId="{462DC236-6AEE-4692-A77A-B90DCAAC751C}" destId="{E8C9A58B-C49F-40F5-87EB-C7601C6F2225}" srcOrd="6" destOrd="0" parTransId="{CD244788-BB88-4166-ACDE-E25F543D1708}" sibTransId="{DA6DB345-2CF8-4A1B-9E90-02BCC9A9562A}"/>
    <dgm:cxn modelId="{E758BCB9-8CD6-4742-99EC-C3933F3DE7AB}" srcId="{462DC236-6AEE-4692-A77A-B90DCAAC751C}" destId="{0AC22C3B-4D0E-4CED-9203-06994A8CEA7B}" srcOrd="3" destOrd="0" parTransId="{8D23AEA9-DF62-4B41-953C-1CF7639C201A}" sibTransId="{0BE63476-B387-4000-9FCD-154BF14CAFD4}"/>
    <dgm:cxn modelId="{8D01ACBB-239A-497C-ABF1-0FD08C5FC455}" type="presOf" srcId="{8D2C5985-9DFA-4F47-AA24-A1C190915931}" destId="{9E303647-4C75-49D1-8B94-67CC97FE2515}" srcOrd="0" destOrd="0" presId="urn:microsoft.com/office/officeart/2005/8/layout/cycle6"/>
    <dgm:cxn modelId="{7C9C3EBC-1984-412F-A12F-05416803FEEC}" type="presOf" srcId="{525B3036-6649-4099-B061-38E175B3B955}" destId="{5E16014C-7E04-4C99-A86C-3DD63817343D}" srcOrd="0" destOrd="0" presId="urn:microsoft.com/office/officeart/2005/8/layout/cycle6"/>
    <dgm:cxn modelId="{A4CB3AC2-8A61-4388-AACC-A72538840F48}" srcId="{462DC236-6AEE-4692-A77A-B90DCAAC751C}" destId="{525B3036-6649-4099-B061-38E175B3B955}" srcOrd="4" destOrd="0" parTransId="{EB960B11-C563-4238-93C9-348D599A4744}" sibTransId="{1A5109E2-A216-4116-B6D7-785A1BEB4C15}"/>
    <dgm:cxn modelId="{453DDAC3-FA28-4335-BFE8-D3DDB83EEF92}" type="presOf" srcId="{462DC236-6AEE-4692-A77A-B90DCAAC751C}" destId="{B4ABF324-472A-4AD3-8ED2-24F6C251281C}" srcOrd="0" destOrd="0" presId="urn:microsoft.com/office/officeart/2005/8/layout/cycle6"/>
    <dgm:cxn modelId="{F934A6C7-387E-453B-A7B0-905F3030ABC3}" type="presOf" srcId="{85A9ECA8-90F0-4D1E-863A-03F22B8BDA88}" destId="{05960FB1-DB8E-404C-9CDF-1B4BC6E1250A}" srcOrd="0" destOrd="0" presId="urn:microsoft.com/office/officeart/2005/8/layout/cycle6"/>
    <dgm:cxn modelId="{497EC8C9-6F64-4528-8355-CC335A7E2D55}" type="presOf" srcId="{CF6A8687-F2FD-4A4C-9147-898C89FBFF1A}" destId="{1A331658-35E3-4258-B53C-C4411A2078B4}" srcOrd="0" destOrd="0" presId="urn:microsoft.com/office/officeart/2005/8/layout/cycle6"/>
    <dgm:cxn modelId="{2F6C40D5-AE7F-4F7D-A00B-CC4EFF9C6449}" type="presOf" srcId="{38DDF37E-556D-4B28-8481-1B903BD41CCC}" destId="{A0C29EB1-1F5A-4F5A-8CD0-23A202EE48E6}" srcOrd="0" destOrd="0" presId="urn:microsoft.com/office/officeart/2005/8/layout/cycle6"/>
    <dgm:cxn modelId="{67C765DF-39BB-462D-99E2-4F3A3447B53F}" srcId="{462DC236-6AEE-4692-A77A-B90DCAAC751C}" destId="{8D2C5985-9DFA-4F47-AA24-A1C190915931}" srcOrd="0" destOrd="0" parTransId="{7C41164C-8BF8-4A3B-82A4-E30D9B4EE93A}" sibTransId="{85A9ECA8-90F0-4D1E-863A-03F22B8BDA88}"/>
    <dgm:cxn modelId="{FB78DBE6-B30F-4593-BB62-7184A208508B}" type="presOf" srcId="{DA6DB345-2CF8-4A1B-9E90-02BCC9A9562A}" destId="{FB9B710C-1F90-4F06-A2BD-A20D23B3B160}" srcOrd="0" destOrd="0" presId="urn:microsoft.com/office/officeart/2005/8/layout/cycle6"/>
    <dgm:cxn modelId="{0B8E2DF3-4C54-4403-82A1-847F4D97D5A3}" srcId="{462DC236-6AEE-4692-A77A-B90DCAAC751C}" destId="{0AEB921E-D52C-4A8D-9FA8-6CAF32FDBF60}" srcOrd="7" destOrd="0" parTransId="{44B17BD2-784F-49FB-9FD8-BA4F5870B9CC}" sibTransId="{CF6A8687-F2FD-4A4C-9147-898C89FBFF1A}"/>
    <dgm:cxn modelId="{655FB4F6-4E69-4D13-A421-0485F1F6DB8C}" srcId="{462DC236-6AEE-4692-A77A-B90DCAAC751C}" destId="{F570E437-803F-4E5F-8863-22DAA6A4CC4C}" srcOrd="1" destOrd="0" parTransId="{82DF99E5-A1D4-42F6-BA55-44F350F757B7}" sibTransId="{A34DEDAD-C7B9-465D-AAE3-B7936EC8A4D0}"/>
    <dgm:cxn modelId="{769579C5-27CB-46B6-899F-9E1434108293}" type="presParOf" srcId="{B4ABF324-472A-4AD3-8ED2-24F6C251281C}" destId="{9E303647-4C75-49D1-8B94-67CC97FE2515}" srcOrd="0" destOrd="0" presId="urn:microsoft.com/office/officeart/2005/8/layout/cycle6"/>
    <dgm:cxn modelId="{5E6BF5BF-74A3-42F3-8C7D-C8B11AE294D9}" type="presParOf" srcId="{B4ABF324-472A-4AD3-8ED2-24F6C251281C}" destId="{58800209-AC79-49AE-82C6-15A3F21A06AD}" srcOrd="1" destOrd="0" presId="urn:microsoft.com/office/officeart/2005/8/layout/cycle6"/>
    <dgm:cxn modelId="{F1139AAF-6AB9-4EB7-9139-C05DB180B69A}" type="presParOf" srcId="{B4ABF324-472A-4AD3-8ED2-24F6C251281C}" destId="{05960FB1-DB8E-404C-9CDF-1B4BC6E1250A}" srcOrd="2" destOrd="0" presId="urn:microsoft.com/office/officeart/2005/8/layout/cycle6"/>
    <dgm:cxn modelId="{B98E4736-2BC5-4EAF-9A7D-CC7D97B047AB}" type="presParOf" srcId="{B4ABF324-472A-4AD3-8ED2-24F6C251281C}" destId="{432F5740-207B-478F-9104-7E98D9964F26}" srcOrd="3" destOrd="0" presId="urn:microsoft.com/office/officeart/2005/8/layout/cycle6"/>
    <dgm:cxn modelId="{9BD202C7-C702-4CAB-BA07-1942FF8F04AB}" type="presParOf" srcId="{B4ABF324-472A-4AD3-8ED2-24F6C251281C}" destId="{C3CAA93D-3F8A-4803-9CDF-E567A225979E}" srcOrd="4" destOrd="0" presId="urn:microsoft.com/office/officeart/2005/8/layout/cycle6"/>
    <dgm:cxn modelId="{A175D324-40D8-483C-A111-A40BA478ECC2}" type="presParOf" srcId="{B4ABF324-472A-4AD3-8ED2-24F6C251281C}" destId="{488D39D7-A1A4-4438-AD20-F027A3DFFAC9}" srcOrd="5" destOrd="0" presId="urn:microsoft.com/office/officeart/2005/8/layout/cycle6"/>
    <dgm:cxn modelId="{31631FF2-2924-4804-8A88-1EE63598363A}" type="presParOf" srcId="{B4ABF324-472A-4AD3-8ED2-24F6C251281C}" destId="{D32DD8A6-9590-4A65-8F1A-7F4AFBDF4789}" srcOrd="6" destOrd="0" presId="urn:microsoft.com/office/officeart/2005/8/layout/cycle6"/>
    <dgm:cxn modelId="{9FC5B278-11BB-42A3-BCDE-DD2D6C99BF1B}" type="presParOf" srcId="{B4ABF324-472A-4AD3-8ED2-24F6C251281C}" destId="{1DC9334F-93FD-4386-86E7-CE7F845A6928}" srcOrd="7" destOrd="0" presId="urn:microsoft.com/office/officeart/2005/8/layout/cycle6"/>
    <dgm:cxn modelId="{E221194C-3084-468C-83B5-E41859B5F08F}" type="presParOf" srcId="{B4ABF324-472A-4AD3-8ED2-24F6C251281C}" destId="{D7F91294-565A-492E-B5D9-F261952277B8}" srcOrd="8" destOrd="0" presId="urn:microsoft.com/office/officeart/2005/8/layout/cycle6"/>
    <dgm:cxn modelId="{520AE3D2-D442-456B-9076-14434E4B9F13}" type="presParOf" srcId="{B4ABF324-472A-4AD3-8ED2-24F6C251281C}" destId="{7EAFD558-214E-4318-9042-9A57000077C1}" srcOrd="9" destOrd="0" presId="urn:microsoft.com/office/officeart/2005/8/layout/cycle6"/>
    <dgm:cxn modelId="{29F4AAD1-E099-4E3E-97E0-249C743D74D3}" type="presParOf" srcId="{B4ABF324-472A-4AD3-8ED2-24F6C251281C}" destId="{54F92C86-F08B-486B-88AC-6A19F99FA7A1}" srcOrd="10" destOrd="0" presId="urn:microsoft.com/office/officeart/2005/8/layout/cycle6"/>
    <dgm:cxn modelId="{599F70E0-095F-43C0-89EC-7551C1E555EC}" type="presParOf" srcId="{B4ABF324-472A-4AD3-8ED2-24F6C251281C}" destId="{3A72C216-2BB4-41A2-BCFA-B745C84631DB}" srcOrd="11" destOrd="0" presId="urn:microsoft.com/office/officeart/2005/8/layout/cycle6"/>
    <dgm:cxn modelId="{AD2F1297-5943-4458-A7D0-28E1469EF5B1}" type="presParOf" srcId="{B4ABF324-472A-4AD3-8ED2-24F6C251281C}" destId="{5E16014C-7E04-4C99-A86C-3DD63817343D}" srcOrd="12" destOrd="0" presId="urn:microsoft.com/office/officeart/2005/8/layout/cycle6"/>
    <dgm:cxn modelId="{EBA4356A-0F09-4EBF-B539-2B6C526BBD80}" type="presParOf" srcId="{B4ABF324-472A-4AD3-8ED2-24F6C251281C}" destId="{CFADC204-5880-4481-A44C-99F66EDB4A1A}" srcOrd="13" destOrd="0" presId="urn:microsoft.com/office/officeart/2005/8/layout/cycle6"/>
    <dgm:cxn modelId="{B299A54A-2644-45E9-A77C-74EB3BCE8576}" type="presParOf" srcId="{B4ABF324-472A-4AD3-8ED2-24F6C251281C}" destId="{4071B369-BFFF-463C-A3B9-2BBE8B759825}" srcOrd="14" destOrd="0" presId="urn:microsoft.com/office/officeart/2005/8/layout/cycle6"/>
    <dgm:cxn modelId="{565592F5-3228-4922-AF42-B0C1E2B31734}" type="presParOf" srcId="{B4ABF324-472A-4AD3-8ED2-24F6C251281C}" destId="{A0C29EB1-1F5A-4F5A-8CD0-23A202EE48E6}" srcOrd="15" destOrd="0" presId="urn:microsoft.com/office/officeart/2005/8/layout/cycle6"/>
    <dgm:cxn modelId="{33D1E569-360A-412D-972D-7DA6C04AA90B}" type="presParOf" srcId="{B4ABF324-472A-4AD3-8ED2-24F6C251281C}" destId="{AA20AC16-BBB2-4219-B3A7-79FDCEBCBAF5}" srcOrd="16" destOrd="0" presId="urn:microsoft.com/office/officeart/2005/8/layout/cycle6"/>
    <dgm:cxn modelId="{A42B042F-36CE-4D2B-B5E7-5488DD818F71}" type="presParOf" srcId="{B4ABF324-472A-4AD3-8ED2-24F6C251281C}" destId="{3BBD5792-3D2C-4AE2-BBBD-592908C4928B}" srcOrd="17" destOrd="0" presId="urn:microsoft.com/office/officeart/2005/8/layout/cycle6"/>
    <dgm:cxn modelId="{1E8FC049-1DAB-4E6F-8566-67F965E45128}" type="presParOf" srcId="{B4ABF324-472A-4AD3-8ED2-24F6C251281C}" destId="{1B6AFD4F-F322-4D88-8377-3000DFDB1AF1}" srcOrd="18" destOrd="0" presId="urn:microsoft.com/office/officeart/2005/8/layout/cycle6"/>
    <dgm:cxn modelId="{2A67790B-88BB-4133-93CE-3AC40F262675}" type="presParOf" srcId="{B4ABF324-472A-4AD3-8ED2-24F6C251281C}" destId="{F04DB7DF-B5B4-4BB7-AA87-066C755264E0}" srcOrd="19" destOrd="0" presId="urn:microsoft.com/office/officeart/2005/8/layout/cycle6"/>
    <dgm:cxn modelId="{1445E714-799D-4D69-A2E8-0E2BFC437BB6}" type="presParOf" srcId="{B4ABF324-472A-4AD3-8ED2-24F6C251281C}" destId="{FB9B710C-1F90-4F06-A2BD-A20D23B3B160}" srcOrd="20" destOrd="0" presId="urn:microsoft.com/office/officeart/2005/8/layout/cycle6"/>
    <dgm:cxn modelId="{E8DCBB50-C4A0-4CED-B0A9-15A94473BCBE}" type="presParOf" srcId="{B4ABF324-472A-4AD3-8ED2-24F6C251281C}" destId="{14D104DD-B573-40A0-A999-83F10EAA6D98}" srcOrd="21" destOrd="0" presId="urn:microsoft.com/office/officeart/2005/8/layout/cycle6"/>
    <dgm:cxn modelId="{68778B99-BFBD-4D23-AC50-AA0E01502510}" type="presParOf" srcId="{B4ABF324-472A-4AD3-8ED2-24F6C251281C}" destId="{0FFB5B63-B0B8-4A8B-9E3A-B3168508BD51}" srcOrd="22" destOrd="0" presId="urn:microsoft.com/office/officeart/2005/8/layout/cycle6"/>
    <dgm:cxn modelId="{CEAC42D6-6D1D-49BA-B167-6075928EDA53}" type="presParOf" srcId="{B4ABF324-472A-4AD3-8ED2-24F6C251281C}" destId="{1A331658-35E3-4258-B53C-C4411A2078B4}" srcOrd="23"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2272DB-CBE8-4D79-B47A-60EA3A618EA3}" type="doc">
      <dgm:prSet loTypeId="urn:microsoft.com/office/officeart/2018/layout/CircleProcess" loCatId="simpleprocesssa" qsTypeId="urn:microsoft.com/office/officeart/2005/8/quickstyle/simple4" qsCatId="simple" csTypeId="urn:microsoft.com/office/officeart/2005/8/colors/accent0_1" csCatId="mainScheme" phldr="1"/>
      <dgm:spPr/>
      <dgm:t>
        <a:bodyPr/>
        <a:lstStyle/>
        <a:p>
          <a:endParaRPr lang="en-US"/>
        </a:p>
      </dgm:t>
    </dgm:pt>
    <dgm:pt modelId="{50262AFE-017C-43E3-9D2A-901245BA6D32}">
      <dgm:prSet/>
      <dgm:spPr/>
      <dgm:t>
        <a:bodyPr/>
        <a:lstStyle/>
        <a:p>
          <a:r>
            <a:rPr lang="fr-FR" b="1" dirty="0"/>
            <a:t>452 Articles</a:t>
          </a:r>
          <a:endParaRPr lang="en-US" b="1" dirty="0"/>
        </a:p>
      </dgm:t>
    </dgm:pt>
    <dgm:pt modelId="{A318C70E-B486-4018-8C3F-9AA73E1ED1E5}" type="parTrans" cxnId="{7E3E19D7-7D48-42B8-AFD8-8777B7C891DA}">
      <dgm:prSet/>
      <dgm:spPr/>
      <dgm:t>
        <a:bodyPr/>
        <a:lstStyle/>
        <a:p>
          <a:endParaRPr lang="en-US"/>
        </a:p>
      </dgm:t>
    </dgm:pt>
    <dgm:pt modelId="{2C9C4C44-5847-416B-AC28-3CF6D1180FA7}" type="sibTrans" cxnId="{7E3E19D7-7D48-42B8-AFD8-8777B7C891DA}">
      <dgm:prSet/>
      <dgm:spPr/>
      <dgm:t>
        <a:bodyPr/>
        <a:lstStyle/>
        <a:p>
          <a:endParaRPr lang="en-US"/>
        </a:p>
      </dgm:t>
    </dgm:pt>
    <dgm:pt modelId="{32AD158E-E85D-4E95-80AC-0BCF4E1557BF}">
      <dgm:prSet/>
      <dgm:spPr/>
      <dgm:t>
        <a:bodyPr/>
        <a:lstStyle/>
        <a:p>
          <a:r>
            <a:rPr lang="fr-FR" b="1" dirty="0"/>
            <a:t>37,617 Total </a:t>
          </a:r>
          <a:r>
            <a:rPr lang="fr-FR" b="1" dirty="0" err="1"/>
            <a:t>visitors</a:t>
          </a:r>
          <a:endParaRPr lang="en-US" b="1" dirty="0"/>
        </a:p>
      </dgm:t>
    </dgm:pt>
    <dgm:pt modelId="{4C102AFF-6123-44E6-8774-68F122A73475}" type="parTrans" cxnId="{0199D09E-3682-4EEC-BB3F-B79495FE6E53}">
      <dgm:prSet/>
      <dgm:spPr/>
      <dgm:t>
        <a:bodyPr/>
        <a:lstStyle/>
        <a:p>
          <a:endParaRPr lang="en-US"/>
        </a:p>
      </dgm:t>
    </dgm:pt>
    <dgm:pt modelId="{11B424B6-9F28-40F6-B147-37AFEC928B3D}" type="sibTrans" cxnId="{0199D09E-3682-4EEC-BB3F-B79495FE6E53}">
      <dgm:prSet/>
      <dgm:spPr/>
      <dgm:t>
        <a:bodyPr/>
        <a:lstStyle/>
        <a:p>
          <a:endParaRPr lang="en-US"/>
        </a:p>
      </dgm:t>
    </dgm:pt>
    <dgm:pt modelId="{FEDD4600-31ED-4114-AAAA-7176C5FA9211}">
      <dgm:prSet/>
      <dgm:spPr/>
      <dgm:t>
        <a:bodyPr/>
        <a:lstStyle/>
        <a:p>
          <a:r>
            <a:rPr lang="fr-FR" b="1" dirty="0"/>
            <a:t>207,115 Page </a:t>
          </a:r>
          <a:r>
            <a:rPr lang="fr-FR" b="1" dirty="0" err="1"/>
            <a:t>views</a:t>
          </a:r>
          <a:endParaRPr lang="en-US" b="1" dirty="0"/>
        </a:p>
      </dgm:t>
    </dgm:pt>
    <dgm:pt modelId="{3268BA74-9240-415A-BB24-C1FCAB132943}" type="parTrans" cxnId="{5B5C3F21-59AE-49D6-B52C-CBB141F09F14}">
      <dgm:prSet/>
      <dgm:spPr/>
      <dgm:t>
        <a:bodyPr/>
        <a:lstStyle/>
        <a:p>
          <a:endParaRPr lang="en-US"/>
        </a:p>
      </dgm:t>
    </dgm:pt>
    <dgm:pt modelId="{C3AD5BBB-A463-4B96-A9DD-A3B3CD291A49}" type="sibTrans" cxnId="{5B5C3F21-59AE-49D6-B52C-CBB141F09F14}">
      <dgm:prSet/>
      <dgm:spPr/>
      <dgm:t>
        <a:bodyPr/>
        <a:lstStyle/>
        <a:p>
          <a:endParaRPr lang="en-US"/>
        </a:p>
      </dgm:t>
    </dgm:pt>
    <dgm:pt modelId="{64BB06D1-0CA4-4819-B04B-A52C653B594B}" type="pres">
      <dgm:prSet presAssocID="{312272DB-CBE8-4D79-B47A-60EA3A618EA3}" presName="Name0" presStyleCnt="0">
        <dgm:presLayoutVars>
          <dgm:chMax val="11"/>
          <dgm:chPref val="11"/>
          <dgm:dir/>
          <dgm:resizeHandles/>
        </dgm:presLayoutVars>
      </dgm:prSet>
      <dgm:spPr/>
    </dgm:pt>
    <dgm:pt modelId="{CB0E46F9-701B-394C-BDD9-B64005A3096C}" type="pres">
      <dgm:prSet presAssocID="{FEDD4600-31ED-4114-AAAA-7176C5FA9211}" presName="Accent3" presStyleCnt="0"/>
      <dgm:spPr/>
    </dgm:pt>
    <dgm:pt modelId="{71F50369-C161-4829-BAD2-93CA792F465F}" type="pres">
      <dgm:prSet presAssocID="{FEDD4600-31ED-4114-AAAA-7176C5FA9211}" presName="Accent" presStyleLbl="node1" presStyleIdx="0" presStyleCnt="6" custLinFactNeighborY="15920"/>
      <dgm:spPr/>
    </dgm:pt>
    <dgm:pt modelId="{F8D4FFD2-9783-B641-B805-3504505C512A}" type="pres">
      <dgm:prSet presAssocID="{FEDD4600-31ED-4114-AAAA-7176C5FA9211}" presName="ParentBackground3" presStyleCnt="0"/>
      <dgm:spPr/>
    </dgm:pt>
    <dgm:pt modelId="{59266E92-FFE0-467A-A1B0-64A4903AF906}" type="pres">
      <dgm:prSet presAssocID="{FEDD4600-31ED-4114-AAAA-7176C5FA9211}" presName="ParentBackground" presStyleLbl="node1" presStyleIdx="1" presStyleCnt="6" custLinFactNeighborX="2589" custLinFactNeighborY="15167"/>
      <dgm:spPr/>
    </dgm:pt>
    <dgm:pt modelId="{0999E9AD-C2FD-E741-9E92-C08DE70DB53E}" type="pres">
      <dgm:prSet presAssocID="{FEDD4600-31ED-4114-AAAA-7176C5FA9211}" presName="Parent3" presStyleLbl="fgAcc0" presStyleIdx="0" presStyleCnt="0">
        <dgm:presLayoutVars>
          <dgm:chMax val="1"/>
          <dgm:chPref val="1"/>
          <dgm:bulletEnabled val="1"/>
        </dgm:presLayoutVars>
      </dgm:prSet>
      <dgm:spPr/>
    </dgm:pt>
    <dgm:pt modelId="{A302782D-19FA-D448-B486-CC82D563E371}" type="pres">
      <dgm:prSet presAssocID="{32AD158E-E85D-4E95-80AC-0BCF4E1557BF}" presName="Accent2" presStyleCnt="0"/>
      <dgm:spPr/>
    </dgm:pt>
    <dgm:pt modelId="{D02B37B6-400B-486D-87B8-0B39DB8EA279}" type="pres">
      <dgm:prSet presAssocID="{32AD158E-E85D-4E95-80AC-0BCF4E1557BF}" presName="Accent" presStyleLbl="node1" presStyleIdx="2" presStyleCnt="6" custLinFactNeighborY="11248"/>
      <dgm:spPr/>
    </dgm:pt>
    <dgm:pt modelId="{CBAC3F16-BC8D-EA44-BC69-0262D489BAB2}" type="pres">
      <dgm:prSet presAssocID="{32AD158E-E85D-4E95-80AC-0BCF4E1557BF}" presName="ParentBackground2" presStyleCnt="0"/>
      <dgm:spPr/>
    </dgm:pt>
    <dgm:pt modelId="{6EBEC1AC-B3B5-4435-B1DC-592AC6CDD4D2}" type="pres">
      <dgm:prSet presAssocID="{32AD158E-E85D-4E95-80AC-0BCF4E1557BF}" presName="ParentBackground" presStyleLbl="node1" presStyleIdx="3" presStyleCnt="6" custLinFactNeighborX="2589" custLinFactNeighborY="15167"/>
      <dgm:spPr/>
    </dgm:pt>
    <dgm:pt modelId="{2F3B7CA6-C18B-3849-A359-62C619C7BFD7}" type="pres">
      <dgm:prSet presAssocID="{32AD158E-E85D-4E95-80AC-0BCF4E1557BF}" presName="Parent2" presStyleLbl="fgAcc0" presStyleIdx="0" presStyleCnt="0">
        <dgm:presLayoutVars>
          <dgm:chMax val="1"/>
          <dgm:chPref val="1"/>
          <dgm:bulletEnabled val="1"/>
        </dgm:presLayoutVars>
      </dgm:prSet>
      <dgm:spPr/>
    </dgm:pt>
    <dgm:pt modelId="{AE91402B-BFCE-D749-861C-EEE770595FEB}" type="pres">
      <dgm:prSet presAssocID="{50262AFE-017C-43E3-9D2A-901245BA6D32}" presName="Accent1" presStyleCnt="0"/>
      <dgm:spPr/>
    </dgm:pt>
    <dgm:pt modelId="{1A87200B-1673-4434-B35F-7BF9B1D74AF4}" type="pres">
      <dgm:prSet presAssocID="{50262AFE-017C-43E3-9D2A-901245BA6D32}" presName="Accent" presStyleLbl="node1" presStyleIdx="4" presStyleCnt="6" custLinFactNeighborY="11248"/>
      <dgm:spPr/>
    </dgm:pt>
    <dgm:pt modelId="{4C0A8AEF-FD45-A940-8B70-B87BDBD3BD67}" type="pres">
      <dgm:prSet presAssocID="{50262AFE-017C-43E3-9D2A-901245BA6D32}" presName="ParentBackground1" presStyleCnt="0"/>
      <dgm:spPr/>
    </dgm:pt>
    <dgm:pt modelId="{F28A5278-43CF-4FB4-9A5F-5E83AC94B1F3}" type="pres">
      <dgm:prSet presAssocID="{50262AFE-017C-43E3-9D2A-901245BA6D32}" presName="ParentBackground" presStyleLbl="node1" presStyleIdx="5" presStyleCnt="6" custLinFactNeighborX="2589" custLinFactNeighborY="15167"/>
      <dgm:spPr/>
    </dgm:pt>
    <dgm:pt modelId="{1C457BB6-0F2F-2B4E-B0E9-9748CFE553EF}" type="pres">
      <dgm:prSet presAssocID="{50262AFE-017C-43E3-9D2A-901245BA6D32}" presName="Parent1" presStyleLbl="fgAcc0" presStyleIdx="0" presStyleCnt="0">
        <dgm:presLayoutVars>
          <dgm:chMax val="1"/>
          <dgm:chPref val="1"/>
          <dgm:bulletEnabled val="1"/>
        </dgm:presLayoutVars>
      </dgm:prSet>
      <dgm:spPr/>
    </dgm:pt>
  </dgm:ptLst>
  <dgm:cxnLst>
    <dgm:cxn modelId="{5B5C3F21-59AE-49D6-B52C-CBB141F09F14}" srcId="{312272DB-CBE8-4D79-B47A-60EA3A618EA3}" destId="{FEDD4600-31ED-4114-AAAA-7176C5FA9211}" srcOrd="2" destOrd="0" parTransId="{3268BA74-9240-415A-BB24-C1FCAB132943}" sibTransId="{C3AD5BBB-A463-4B96-A9DD-A3B3CD291A49}"/>
    <dgm:cxn modelId="{0AEF952D-9E16-724F-86C4-04F4A58E8E24}" type="presOf" srcId="{32AD158E-E85D-4E95-80AC-0BCF4E1557BF}" destId="{2F3B7CA6-C18B-3849-A359-62C619C7BFD7}" srcOrd="1" destOrd="0" presId="urn:microsoft.com/office/officeart/2018/layout/CircleProcess"/>
    <dgm:cxn modelId="{17A4E42E-4D2D-9246-811A-AE0C5FFB5435}" type="presOf" srcId="{FEDD4600-31ED-4114-AAAA-7176C5FA9211}" destId="{0999E9AD-C2FD-E741-9E92-C08DE70DB53E}" srcOrd="1" destOrd="0" presId="urn:microsoft.com/office/officeart/2018/layout/CircleProcess"/>
    <dgm:cxn modelId="{8540364F-2C8E-2D45-8EEC-1C1FBC676B09}" type="presOf" srcId="{50262AFE-017C-43E3-9D2A-901245BA6D32}" destId="{F28A5278-43CF-4FB4-9A5F-5E83AC94B1F3}" srcOrd="0" destOrd="0" presId="urn:microsoft.com/office/officeart/2018/layout/CircleProcess"/>
    <dgm:cxn modelId="{0199D09E-3682-4EEC-BB3F-B79495FE6E53}" srcId="{312272DB-CBE8-4D79-B47A-60EA3A618EA3}" destId="{32AD158E-E85D-4E95-80AC-0BCF4E1557BF}" srcOrd="1" destOrd="0" parTransId="{4C102AFF-6123-44E6-8774-68F122A73475}" sibTransId="{11B424B6-9F28-40F6-B147-37AFEC928B3D}"/>
    <dgm:cxn modelId="{B24427A0-D48F-C148-93C5-4014FD156300}" type="presOf" srcId="{FEDD4600-31ED-4114-AAAA-7176C5FA9211}" destId="{59266E92-FFE0-467A-A1B0-64A4903AF906}" srcOrd="0" destOrd="0" presId="urn:microsoft.com/office/officeart/2018/layout/CircleProcess"/>
    <dgm:cxn modelId="{5A0F9DCE-1D68-CB4C-BF27-866E2C93330C}" type="presOf" srcId="{32AD158E-E85D-4E95-80AC-0BCF4E1557BF}" destId="{6EBEC1AC-B3B5-4435-B1DC-592AC6CDD4D2}" srcOrd="0" destOrd="0" presId="urn:microsoft.com/office/officeart/2018/layout/CircleProcess"/>
    <dgm:cxn modelId="{7E3E19D7-7D48-42B8-AFD8-8777B7C891DA}" srcId="{312272DB-CBE8-4D79-B47A-60EA3A618EA3}" destId="{50262AFE-017C-43E3-9D2A-901245BA6D32}" srcOrd="0" destOrd="0" parTransId="{A318C70E-B486-4018-8C3F-9AA73E1ED1E5}" sibTransId="{2C9C4C44-5847-416B-AC28-3CF6D1180FA7}"/>
    <dgm:cxn modelId="{9446F6DB-DE12-9348-AECB-35DFFACA2D65}" type="presOf" srcId="{50262AFE-017C-43E3-9D2A-901245BA6D32}" destId="{1C457BB6-0F2F-2B4E-B0E9-9748CFE553EF}" srcOrd="1" destOrd="0" presId="urn:microsoft.com/office/officeart/2018/layout/CircleProcess"/>
    <dgm:cxn modelId="{9F5458E6-0062-43D1-BD46-574136029A4F}" type="presOf" srcId="{312272DB-CBE8-4D79-B47A-60EA3A618EA3}" destId="{64BB06D1-0CA4-4819-B04B-A52C653B594B}" srcOrd="0" destOrd="0" presId="urn:microsoft.com/office/officeart/2018/layout/CircleProcess"/>
    <dgm:cxn modelId="{81782A3E-7FD4-9740-81C0-D74BBC730859}" type="presParOf" srcId="{64BB06D1-0CA4-4819-B04B-A52C653B594B}" destId="{CB0E46F9-701B-394C-BDD9-B64005A3096C}" srcOrd="0" destOrd="0" presId="urn:microsoft.com/office/officeart/2018/layout/CircleProcess"/>
    <dgm:cxn modelId="{64366A4F-149F-1C4E-A6AA-864F61DE50BC}" type="presParOf" srcId="{CB0E46F9-701B-394C-BDD9-B64005A3096C}" destId="{71F50369-C161-4829-BAD2-93CA792F465F}" srcOrd="0" destOrd="0" presId="urn:microsoft.com/office/officeart/2018/layout/CircleProcess"/>
    <dgm:cxn modelId="{F62976F2-053A-A944-9ED7-6D393614A867}" type="presParOf" srcId="{64BB06D1-0CA4-4819-B04B-A52C653B594B}" destId="{F8D4FFD2-9783-B641-B805-3504505C512A}" srcOrd="1" destOrd="0" presId="urn:microsoft.com/office/officeart/2018/layout/CircleProcess"/>
    <dgm:cxn modelId="{34A97F5F-A0F2-4C45-9F01-EBAED4A8C3BF}" type="presParOf" srcId="{F8D4FFD2-9783-B641-B805-3504505C512A}" destId="{59266E92-FFE0-467A-A1B0-64A4903AF906}" srcOrd="0" destOrd="0" presId="urn:microsoft.com/office/officeart/2018/layout/CircleProcess"/>
    <dgm:cxn modelId="{142A65DE-E9C7-4048-97EC-AFC991ACD3B4}" type="presParOf" srcId="{64BB06D1-0CA4-4819-B04B-A52C653B594B}" destId="{0999E9AD-C2FD-E741-9E92-C08DE70DB53E}" srcOrd="2" destOrd="0" presId="urn:microsoft.com/office/officeart/2018/layout/CircleProcess"/>
    <dgm:cxn modelId="{C973E28E-401E-BD40-9B43-32682D4A4A77}" type="presParOf" srcId="{64BB06D1-0CA4-4819-B04B-A52C653B594B}" destId="{A302782D-19FA-D448-B486-CC82D563E371}" srcOrd="3" destOrd="0" presId="urn:microsoft.com/office/officeart/2018/layout/CircleProcess"/>
    <dgm:cxn modelId="{53B0982E-1955-9B4B-8BD6-B2BEDEB517C8}" type="presParOf" srcId="{A302782D-19FA-D448-B486-CC82D563E371}" destId="{D02B37B6-400B-486D-87B8-0B39DB8EA279}" srcOrd="0" destOrd="0" presId="urn:microsoft.com/office/officeart/2018/layout/CircleProcess"/>
    <dgm:cxn modelId="{F2D91E31-6031-B043-8BC7-7B72C76EF70C}" type="presParOf" srcId="{64BB06D1-0CA4-4819-B04B-A52C653B594B}" destId="{CBAC3F16-BC8D-EA44-BC69-0262D489BAB2}" srcOrd="4" destOrd="0" presId="urn:microsoft.com/office/officeart/2018/layout/CircleProcess"/>
    <dgm:cxn modelId="{FD1C818A-B14B-FE40-8E54-AF9FDEF48B84}" type="presParOf" srcId="{CBAC3F16-BC8D-EA44-BC69-0262D489BAB2}" destId="{6EBEC1AC-B3B5-4435-B1DC-592AC6CDD4D2}" srcOrd="0" destOrd="0" presId="urn:microsoft.com/office/officeart/2018/layout/CircleProcess"/>
    <dgm:cxn modelId="{0FC856DB-DE1A-694A-AE0C-E6CD8BCC0C09}" type="presParOf" srcId="{64BB06D1-0CA4-4819-B04B-A52C653B594B}" destId="{2F3B7CA6-C18B-3849-A359-62C619C7BFD7}" srcOrd="5" destOrd="0" presId="urn:microsoft.com/office/officeart/2018/layout/CircleProcess"/>
    <dgm:cxn modelId="{FBECD875-80B7-264D-A18B-42E25BE79240}" type="presParOf" srcId="{64BB06D1-0CA4-4819-B04B-A52C653B594B}" destId="{AE91402B-BFCE-D749-861C-EEE770595FEB}" srcOrd="6" destOrd="0" presId="urn:microsoft.com/office/officeart/2018/layout/CircleProcess"/>
    <dgm:cxn modelId="{86AC1344-8B4A-374A-A7FF-211F2FF3220D}" type="presParOf" srcId="{AE91402B-BFCE-D749-861C-EEE770595FEB}" destId="{1A87200B-1673-4434-B35F-7BF9B1D74AF4}" srcOrd="0" destOrd="0" presId="urn:microsoft.com/office/officeart/2018/layout/CircleProcess"/>
    <dgm:cxn modelId="{96031B3D-0404-2B4F-A27F-F407EF5C6C5E}" type="presParOf" srcId="{64BB06D1-0CA4-4819-B04B-A52C653B594B}" destId="{4C0A8AEF-FD45-A940-8B70-B87BDBD3BD67}" srcOrd="7" destOrd="0" presId="urn:microsoft.com/office/officeart/2018/layout/CircleProcess"/>
    <dgm:cxn modelId="{8FFC7200-5EB8-A845-87F2-3A56F395E98C}" type="presParOf" srcId="{4C0A8AEF-FD45-A940-8B70-B87BDBD3BD67}" destId="{F28A5278-43CF-4FB4-9A5F-5E83AC94B1F3}" srcOrd="0" destOrd="0" presId="urn:microsoft.com/office/officeart/2018/layout/CircleProcess"/>
    <dgm:cxn modelId="{221974A7-2BB4-6542-A68A-920B17491726}" type="presParOf" srcId="{64BB06D1-0CA4-4819-B04B-A52C653B594B}" destId="{1C457BB6-0F2F-2B4E-B0E9-9748CFE553EF}" srcOrd="8" destOrd="0" presId="urn:microsoft.com/office/officeart/2018/layout/CircleProcess"/>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03647-4C75-49D1-8B94-67CC97FE2515}">
      <dsp:nvSpPr>
        <dsp:cNvPr id="0" name=""/>
        <dsp:cNvSpPr/>
      </dsp:nvSpPr>
      <dsp:spPr>
        <a:xfrm>
          <a:off x="4032208" y="2220"/>
          <a:ext cx="1405723" cy="913720"/>
        </a:xfrm>
        <a:prstGeom prst="roundRect">
          <a:avLst/>
        </a:prstGeom>
        <a:solidFill>
          <a:schemeClr val="l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Research </a:t>
          </a:r>
          <a:r>
            <a:rPr lang="en-US" sz="1200" kern="1200" dirty="0" err="1"/>
            <a:t>Centres</a:t>
          </a:r>
          <a:r>
            <a:rPr lang="en-US" sz="1200" kern="1200" dirty="0"/>
            <a:t> </a:t>
          </a:r>
          <a:r>
            <a:rPr lang="en-US" sz="1200" b="1" kern="1200" dirty="0"/>
            <a:t>(17)</a:t>
          </a:r>
          <a:endParaRPr lang="fr-FR" sz="1200" b="1" kern="1200" dirty="0"/>
        </a:p>
      </dsp:txBody>
      <dsp:txXfrm>
        <a:off x="4076812" y="46824"/>
        <a:ext cx="1316515" cy="824512"/>
      </dsp:txXfrm>
    </dsp:sp>
    <dsp:sp modelId="{05960FB1-DB8E-404C-9CDF-1B4BC6E1250A}">
      <dsp:nvSpPr>
        <dsp:cNvPr id="0" name=""/>
        <dsp:cNvSpPr/>
      </dsp:nvSpPr>
      <dsp:spPr>
        <a:xfrm>
          <a:off x="1562561" y="459080"/>
          <a:ext cx="6345016" cy="6345016"/>
        </a:xfrm>
        <a:custGeom>
          <a:avLst/>
          <a:gdLst/>
          <a:ahLst/>
          <a:cxnLst/>
          <a:rect l="0" t="0" r="0" b="0"/>
          <a:pathLst>
            <a:path>
              <a:moveTo>
                <a:pt x="3885507" y="81158"/>
              </a:moveTo>
              <a:arcTo wR="3172508" hR="3172508" stAng="16979266" swAng="1109490"/>
            </a:path>
          </a:pathLst>
        </a:custGeom>
        <a:noFill/>
        <a:ln w="6350" cap="flat" cmpd="sng" algn="ctr">
          <a:solidFill>
            <a:schemeClr val="dk1">
              <a:hueOff val="0"/>
              <a:satOff val="0"/>
              <a:lumOff val="0"/>
              <a:alphaOff val="0"/>
            </a:schemeClr>
          </a:solidFill>
          <a:prstDash val="solid"/>
          <a:miter lim="800000"/>
        </a:ln>
        <a:effectLst/>
        <a:sp3d z="-25400" prstMaterial="plastic"/>
      </dsp:spPr>
      <dsp:style>
        <a:lnRef idx="1">
          <a:scrgbClr r="0" g="0" b="0"/>
        </a:lnRef>
        <a:fillRef idx="0">
          <a:scrgbClr r="0" g="0" b="0"/>
        </a:fillRef>
        <a:effectRef idx="0">
          <a:scrgbClr r="0" g="0" b="0"/>
        </a:effectRef>
        <a:fontRef idx="minor"/>
      </dsp:style>
    </dsp:sp>
    <dsp:sp modelId="{432F5740-207B-478F-9104-7E98D9964F26}">
      <dsp:nvSpPr>
        <dsp:cNvPr id="0" name=""/>
        <dsp:cNvSpPr/>
      </dsp:nvSpPr>
      <dsp:spPr>
        <a:xfrm>
          <a:off x="6275510" y="931426"/>
          <a:ext cx="1405723" cy="913720"/>
        </a:xfrm>
        <a:prstGeom prst="roundRect">
          <a:avLst/>
        </a:prstGeom>
        <a:solidFill>
          <a:schemeClr val="l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Regional Organizations </a:t>
          </a:r>
          <a:r>
            <a:rPr lang="en-US" sz="1200" b="1" kern="1200" dirty="0"/>
            <a:t>(4)</a:t>
          </a:r>
        </a:p>
      </dsp:txBody>
      <dsp:txXfrm>
        <a:off x="6320114" y="976030"/>
        <a:ext cx="1316515" cy="824512"/>
      </dsp:txXfrm>
    </dsp:sp>
    <dsp:sp modelId="{488D39D7-A1A4-4438-AD20-F027A3DFFAC9}">
      <dsp:nvSpPr>
        <dsp:cNvPr id="0" name=""/>
        <dsp:cNvSpPr/>
      </dsp:nvSpPr>
      <dsp:spPr>
        <a:xfrm>
          <a:off x="1562561" y="459080"/>
          <a:ext cx="6345016" cy="6345016"/>
        </a:xfrm>
        <a:custGeom>
          <a:avLst/>
          <a:gdLst/>
          <a:ahLst/>
          <a:cxnLst/>
          <a:rect l="0" t="0" r="0" b="0"/>
          <a:pathLst>
            <a:path>
              <a:moveTo>
                <a:pt x="5802240" y="1397875"/>
              </a:moveTo>
              <a:arcTo wR="3172508" hR="3172508" stAng="19559231" swAng="1528525"/>
            </a:path>
          </a:pathLst>
        </a:custGeom>
        <a:noFill/>
        <a:ln w="6350" cap="flat" cmpd="sng" algn="ctr">
          <a:solidFill>
            <a:schemeClr val="dk1">
              <a:hueOff val="0"/>
              <a:satOff val="0"/>
              <a:lumOff val="0"/>
              <a:alphaOff val="0"/>
            </a:schemeClr>
          </a:solidFill>
          <a:prstDash val="solid"/>
          <a:miter lim="800000"/>
        </a:ln>
        <a:effectLst/>
        <a:sp3d z="-25400" prstMaterial="plastic"/>
      </dsp:spPr>
      <dsp:style>
        <a:lnRef idx="1">
          <a:scrgbClr r="0" g="0" b="0"/>
        </a:lnRef>
        <a:fillRef idx="0">
          <a:scrgbClr r="0" g="0" b="0"/>
        </a:fillRef>
        <a:effectRef idx="0">
          <a:scrgbClr r="0" g="0" b="0"/>
        </a:effectRef>
        <a:fontRef idx="minor"/>
      </dsp:style>
    </dsp:sp>
    <dsp:sp modelId="{D32DD8A6-9590-4A65-8F1A-7F4AFBDF4789}">
      <dsp:nvSpPr>
        <dsp:cNvPr id="0" name=""/>
        <dsp:cNvSpPr/>
      </dsp:nvSpPr>
      <dsp:spPr>
        <a:xfrm>
          <a:off x="7204716" y="3174728"/>
          <a:ext cx="1405723" cy="913720"/>
        </a:xfrm>
        <a:prstGeom prst="roundRect">
          <a:avLst/>
        </a:prstGeom>
        <a:solidFill>
          <a:schemeClr val="l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Public Institutions </a:t>
          </a:r>
          <a:r>
            <a:rPr lang="en-US" sz="1200" b="1" kern="1200" dirty="0"/>
            <a:t>(69)</a:t>
          </a:r>
        </a:p>
      </dsp:txBody>
      <dsp:txXfrm>
        <a:off x="7249320" y="3219332"/>
        <a:ext cx="1316515" cy="824512"/>
      </dsp:txXfrm>
    </dsp:sp>
    <dsp:sp modelId="{D7F91294-565A-492E-B5D9-F261952277B8}">
      <dsp:nvSpPr>
        <dsp:cNvPr id="0" name=""/>
        <dsp:cNvSpPr/>
      </dsp:nvSpPr>
      <dsp:spPr>
        <a:xfrm>
          <a:off x="1562561" y="459080"/>
          <a:ext cx="6345016" cy="6345016"/>
        </a:xfrm>
        <a:custGeom>
          <a:avLst/>
          <a:gdLst/>
          <a:ahLst/>
          <a:cxnLst/>
          <a:rect l="0" t="0" r="0" b="0"/>
          <a:pathLst>
            <a:path>
              <a:moveTo>
                <a:pt x="6309862" y="3643483"/>
              </a:moveTo>
              <a:arcTo wR="3172508" hR="3172508" stAng="512245" swAng="1528525"/>
            </a:path>
          </a:pathLst>
        </a:custGeom>
        <a:noFill/>
        <a:ln w="6350" cap="flat" cmpd="sng" algn="ctr">
          <a:solidFill>
            <a:schemeClr val="dk1">
              <a:hueOff val="0"/>
              <a:satOff val="0"/>
              <a:lumOff val="0"/>
              <a:alphaOff val="0"/>
            </a:schemeClr>
          </a:solidFill>
          <a:prstDash val="solid"/>
          <a:miter lim="800000"/>
        </a:ln>
        <a:effectLst/>
        <a:sp3d z="-25400" prstMaterial="plastic"/>
      </dsp:spPr>
      <dsp:style>
        <a:lnRef idx="1">
          <a:scrgbClr r="0" g="0" b="0"/>
        </a:lnRef>
        <a:fillRef idx="0">
          <a:scrgbClr r="0" g="0" b="0"/>
        </a:fillRef>
        <a:effectRef idx="0">
          <a:scrgbClr r="0" g="0" b="0"/>
        </a:effectRef>
        <a:fontRef idx="minor"/>
      </dsp:style>
    </dsp:sp>
    <dsp:sp modelId="{7EAFD558-214E-4318-9042-9A57000077C1}">
      <dsp:nvSpPr>
        <dsp:cNvPr id="0" name=""/>
        <dsp:cNvSpPr/>
      </dsp:nvSpPr>
      <dsp:spPr>
        <a:xfrm>
          <a:off x="6275510" y="5418030"/>
          <a:ext cx="1405723" cy="913720"/>
        </a:xfrm>
        <a:prstGeom prst="roundRect">
          <a:avLst/>
        </a:prstGeom>
        <a:solidFill>
          <a:schemeClr val="l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Private Sector </a:t>
          </a:r>
          <a:r>
            <a:rPr lang="en-US" sz="1200" b="1" kern="1200" dirty="0"/>
            <a:t>(3)</a:t>
          </a:r>
        </a:p>
      </dsp:txBody>
      <dsp:txXfrm>
        <a:off x="6320114" y="5462634"/>
        <a:ext cx="1316515" cy="824512"/>
      </dsp:txXfrm>
    </dsp:sp>
    <dsp:sp modelId="{3A72C216-2BB4-41A2-BCFA-B745C84631DB}">
      <dsp:nvSpPr>
        <dsp:cNvPr id="0" name=""/>
        <dsp:cNvSpPr/>
      </dsp:nvSpPr>
      <dsp:spPr>
        <a:xfrm>
          <a:off x="1562561" y="459080"/>
          <a:ext cx="6345016" cy="6345016"/>
        </a:xfrm>
        <a:custGeom>
          <a:avLst/>
          <a:gdLst/>
          <a:ahLst/>
          <a:cxnLst/>
          <a:rect l="0" t="0" r="0" b="0"/>
          <a:pathLst>
            <a:path>
              <a:moveTo>
                <a:pt x="4829160" y="5878116"/>
              </a:moveTo>
              <a:arcTo wR="3172508" hR="3172508" stAng="3511244" swAng="1109490"/>
            </a:path>
          </a:pathLst>
        </a:custGeom>
        <a:noFill/>
        <a:ln w="6350" cap="flat" cmpd="sng" algn="ctr">
          <a:solidFill>
            <a:schemeClr val="dk1">
              <a:hueOff val="0"/>
              <a:satOff val="0"/>
              <a:lumOff val="0"/>
              <a:alphaOff val="0"/>
            </a:schemeClr>
          </a:solidFill>
          <a:prstDash val="solid"/>
          <a:miter lim="800000"/>
        </a:ln>
        <a:effectLst/>
        <a:sp3d z="-25400" prstMaterial="plastic"/>
      </dsp:spPr>
      <dsp:style>
        <a:lnRef idx="1">
          <a:scrgbClr r="0" g="0" b="0"/>
        </a:lnRef>
        <a:fillRef idx="0">
          <a:scrgbClr r="0" g="0" b="0"/>
        </a:fillRef>
        <a:effectRef idx="0">
          <a:scrgbClr r="0" g="0" b="0"/>
        </a:effectRef>
        <a:fontRef idx="minor"/>
      </dsp:style>
    </dsp:sp>
    <dsp:sp modelId="{5E16014C-7E04-4C99-A86C-3DD63817343D}">
      <dsp:nvSpPr>
        <dsp:cNvPr id="0" name=""/>
        <dsp:cNvSpPr/>
      </dsp:nvSpPr>
      <dsp:spPr>
        <a:xfrm>
          <a:off x="4032208" y="6347237"/>
          <a:ext cx="1405723" cy="913720"/>
        </a:xfrm>
        <a:prstGeom prst="roundRect">
          <a:avLst/>
        </a:prstGeom>
        <a:solidFill>
          <a:schemeClr val="l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NGOs </a:t>
          </a:r>
          <a:r>
            <a:rPr lang="en-US" sz="1200" b="1" kern="1200" dirty="0"/>
            <a:t>(17)</a:t>
          </a:r>
        </a:p>
      </dsp:txBody>
      <dsp:txXfrm>
        <a:off x="4076812" y="6391841"/>
        <a:ext cx="1316515" cy="824512"/>
      </dsp:txXfrm>
    </dsp:sp>
    <dsp:sp modelId="{4071B369-BFFF-463C-A3B9-2BBE8B759825}">
      <dsp:nvSpPr>
        <dsp:cNvPr id="0" name=""/>
        <dsp:cNvSpPr/>
      </dsp:nvSpPr>
      <dsp:spPr>
        <a:xfrm>
          <a:off x="1562561" y="459080"/>
          <a:ext cx="6345016" cy="6345016"/>
        </a:xfrm>
        <a:custGeom>
          <a:avLst/>
          <a:gdLst/>
          <a:ahLst/>
          <a:cxnLst/>
          <a:rect l="0" t="0" r="0" b="0"/>
          <a:pathLst>
            <a:path>
              <a:moveTo>
                <a:pt x="2459509" y="6263857"/>
              </a:moveTo>
              <a:arcTo wR="3172508" hR="3172508" stAng="6179266" swAng="1109490"/>
            </a:path>
          </a:pathLst>
        </a:custGeom>
        <a:noFill/>
        <a:ln w="6350" cap="flat" cmpd="sng" algn="ctr">
          <a:solidFill>
            <a:schemeClr val="dk1">
              <a:hueOff val="0"/>
              <a:satOff val="0"/>
              <a:lumOff val="0"/>
              <a:alphaOff val="0"/>
            </a:schemeClr>
          </a:solidFill>
          <a:prstDash val="solid"/>
          <a:miter lim="800000"/>
        </a:ln>
        <a:effectLst/>
        <a:sp3d z="-25400" prstMaterial="plastic"/>
      </dsp:spPr>
      <dsp:style>
        <a:lnRef idx="1">
          <a:scrgbClr r="0" g="0" b="0"/>
        </a:lnRef>
        <a:fillRef idx="0">
          <a:scrgbClr r="0" g="0" b="0"/>
        </a:fillRef>
        <a:effectRef idx="0">
          <a:scrgbClr r="0" g="0" b="0"/>
        </a:effectRef>
        <a:fontRef idx="minor"/>
      </dsp:style>
    </dsp:sp>
    <dsp:sp modelId="{A0C29EB1-1F5A-4F5A-8CD0-23A202EE48E6}">
      <dsp:nvSpPr>
        <dsp:cNvPr id="0" name=""/>
        <dsp:cNvSpPr/>
      </dsp:nvSpPr>
      <dsp:spPr>
        <a:xfrm>
          <a:off x="1788905" y="5418030"/>
          <a:ext cx="1405723" cy="913720"/>
        </a:xfrm>
        <a:prstGeom prst="roundRect">
          <a:avLst/>
        </a:prstGeom>
        <a:solidFill>
          <a:schemeClr val="l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International Organizations </a:t>
          </a:r>
          <a:r>
            <a:rPr lang="en-US" sz="1200" b="1" kern="1200" dirty="0"/>
            <a:t>(6)</a:t>
          </a:r>
        </a:p>
      </dsp:txBody>
      <dsp:txXfrm>
        <a:off x="1833509" y="5462634"/>
        <a:ext cx="1316515" cy="824512"/>
      </dsp:txXfrm>
    </dsp:sp>
    <dsp:sp modelId="{3BBD5792-3D2C-4AE2-BBBD-592908C4928B}">
      <dsp:nvSpPr>
        <dsp:cNvPr id="0" name=""/>
        <dsp:cNvSpPr/>
      </dsp:nvSpPr>
      <dsp:spPr>
        <a:xfrm>
          <a:off x="1562561" y="459080"/>
          <a:ext cx="6345016" cy="6345016"/>
        </a:xfrm>
        <a:custGeom>
          <a:avLst/>
          <a:gdLst/>
          <a:ahLst/>
          <a:cxnLst/>
          <a:rect l="0" t="0" r="0" b="0"/>
          <a:pathLst>
            <a:path>
              <a:moveTo>
                <a:pt x="542776" y="4947141"/>
              </a:moveTo>
              <a:arcTo wR="3172508" hR="3172508" stAng="8759231" swAng="1528525"/>
            </a:path>
          </a:pathLst>
        </a:custGeom>
        <a:noFill/>
        <a:ln w="6350" cap="flat" cmpd="sng" algn="ctr">
          <a:solidFill>
            <a:schemeClr val="dk1">
              <a:hueOff val="0"/>
              <a:satOff val="0"/>
              <a:lumOff val="0"/>
              <a:alphaOff val="0"/>
            </a:schemeClr>
          </a:solidFill>
          <a:prstDash val="solid"/>
          <a:miter lim="800000"/>
        </a:ln>
        <a:effectLst/>
        <a:sp3d z="-25400" prstMaterial="plastic"/>
      </dsp:spPr>
      <dsp:style>
        <a:lnRef idx="1">
          <a:scrgbClr r="0" g="0" b="0"/>
        </a:lnRef>
        <a:fillRef idx="0">
          <a:scrgbClr r="0" g="0" b="0"/>
        </a:fillRef>
        <a:effectRef idx="0">
          <a:scrgbClr r="0" g="0" b="0"/>
        </a:effectRef>
        <a:fontRef idx="minor"/>
      </dsp:style>
    </dsp:sp>
    <dsp:sp modelId="{1B6AFD4F-F322-4D88-8377-3000DFDB1AF1}">
      <dsp:nvSpPr>
        <dsp:cNvPr id="0" name=""/>
        <dsp:cNvSpPr/>
      </dsp:nvSpPr>
      <dsp:spPr>
        <a:xfrm>
          <a:off x="859699" y="3174728"/>
          <a:ext cx="1405723" cy="913720"/>
        </a:xfrm>
        <a:prstGeom prst="roundRect">
          <a:avLst/>
        </a:prstGeom>
        <a:solidFill>
          <a:schemeClr val="l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Intergovernmental Organizations (IGO)</a:t>
          </a:r>
          <a:r>
            <a:rPr lang="en-US" sz="1200" b="1" kern="1200" dirty="0"/>
            <a:t> (6)</a:t>
          </a:r>
        </a:p>
      </dsp:txBody>
      <dsp:txXfrm>
        <a:off x="904303" y="3219332"/>
        <a:ext cx="1316515" cy="824512"/>
      </dsp:txXfrm>
    </dsp:sp>
    <dsp:sp modelId="{FB9B710C-1F90-4F06-A2BD-A20D23B3B160}">
      <dsp:nvSpPr>
        <dsp:cNvPr id="0" name=""/>
        <dsp:cNvSpPr/>
      </dsp:nvSpPr>
      <dsp:spPr>
        <a:xfrm>
          <a:off x="1562561" y="459080"/>
          <a:ext cx="6345016" cy="6345016"/>
        </a:xfrm>
        <a:custGeom>
          <a:avLst/>
          <a:gdLst/>
          <a:ahLst/>
          <a:cxnLst/>
          <a:rect l="0" t="0" r="0" b="0"/>
          <a:pathLst>
            <a:path>
              <a:moveTo>
                <a:pt x="35154" y="2701533"/>
              </a:moveTo>
              <a:arcTo wR="3172508" hR="3172508" stAng="11312245" swAng="1528525"/>
            </a:path>
          </a:pathLst>
        </a:custGeom>
        <a:noFill/>
        <a:ln w="6350" cap="flat" cmpd="sng" algn="ctr">
          <a:solidFill>
            <a:schemeClr val="dk1">
              <a:hueOff val="0"/>
              <a:satOff val="0"/>
              <a:lumOff val="0"/>
              <a:alphaOff val="0"/>
            </a:schemeClr>
          </a:solidFill>
          <a:prstDash val="solid"/>
          <a:miter lim="800000"/>
        </a:ln>
        <a:effectLst/>
        <a:sp3d z="-25400" prstMaterial="plastic"/>
      </dsp:spPr>
      <dsp:style>
        <a:lnRef idx="1">
          <a:scrgbClr r="0" g="0" b="0"/>
        </a:lnRef>
        <a:fillRef idx="0">
          <a:scrgbClr r="0" g="0" b="0"/>
        </a:fillRef>
        <a:effectRef idx="0">
          <a:scrgbClr r="0" g="0" b="0"/>
        </a:effectRef>
        <a:fontRef idx="minor"/>
      </dsp:style>
    </dsp:sp>
    <dsp:sp modelId="{14D104DD-B573-40A0-A999-83F10EAA6D98}">
      <dsp:nvSpPr>
        <dsp:cNvPr id="0" name=""/>
        <dsp:cNvSpPr/>
      </dsp:nvSpPr>
      <dsp:spPr>
        <a:xfrm>
          <a:off x="1788905" y="931426"/>
          <a:ext cx="1405723" cy="913720"/>
        </a:xfrm>
        <a:prstGeom prst="roundRect">
          <a:avLst/>
        </a:prstGeom>
        <a:solidFill>
          <a:schemeClr val="l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Academia </a:t>
          </a:r>
          <a:r>
            <a:rPr lang="en-US" sz="1200" b="1" kern="1200" dirty="0"/>
            <a:t>(45)</a:t>
          </a:r>
        </a:p>
      </dsp:txBody>
      <dsp:txXfrm>
        <a:off x="1833509" y="976030"/>
        <a:ext cx="1316515" cy="824512"/>
      </dsp:txXfrm>
    </dsp:sp>
    <dsp:sp modelId="{1A331658-35E3-4258-B53C-C4411A2078B4}">
      <dsp:nvSpPr>
        <dsp:cNvPr id="0" name=""/>
        <dsp:cNvSpPr/>
      </dsp:nvSpPr>
      <dsp:spPr>
        <a:xfrm>
          <a:off x="1562561" y="459080"/>
          <a:ext cx="6345016" cy="6345016"/>
        </a:xfrm>
        <a:custGeom>
          <a:avLst/>
          <a:gdLst/>
          <a:ahLst/>
          <a:cxnLst/>
          <a:rect l="0" t="0" r="0" b="0"/>
          <a:pathLst>
            <a:path>
              <a:moveTo>
                <a:pt x="1515856" y="466900"/>
              </a:moveTo>
              <a:arcTo wR="3172508" hR="3172508" stAng="14311244" swAng="1109490"/>
            </a:path>
          </a:pathLst>
        </a:custGeom>
        <a:noFill/>
        <a:ln w="6350" cap="flat" cmpd="sng" algn="ctr">
          <a:solidFill>
            <a:schemeClr val="dk1">
              <a:hueOff val="0"/>
              <a:satOff val="0"/>
              <a:lumOff val="0"/>
              <a:alphaOff val="0"/>
            </a:schemeClr>
          </a:solidFill>
          <a:prstDash val="solid"/>
          <a:miter lim="800000"/>
        </a:ln>
        <a:effectLst/>
        <a:sp3d z="-25400" prstMaterial="plastic"/>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50369-C161-4829-BAD2-93CA792F465F}">
      <dsp:nvSpPr>
        <dsp:cNvPr id="0" name=""/>
        <dsp:cNvSpPr/>
      </dsp:nvSpPr>
      <dsp:spPr>
        <a:xfrm>
          <a:off x="3766418" y="616671"/>
          <a:ext cx="1148933" cy="114914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9266E92-FFE0-467A-A1B0-64A4903AF906}">
      <dsp:nvSpPr>
        <dsp:cNvPr id="0" name=""/>
        <dsp:cNvSpPr/>
      </dsp:nvSpPr>
      <dsp:spPr>
        <a:xfrm>
          <a:off x="3832336" y="634708"/>
          <a:ext cx="1072637" cy="107252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207,115 Page </a:t>
          </a:r>
          <a:r>
            <a:rPr lang="fr-FR" sz="1700" b="1" kern="1200" dirty="0" err="1"/>
            <a:t>views</a:t>
          </a:r>
          <a:endParaRPr lang="en-US" sz="1700" b="1" kern="1200" dirty="0"/>
        </a:p>
      </dsp:txBody>
      <dsp:txXfrm>
        <a:off x="3985677" y="787955"/>
        <a:ext cx="765955" cy="766030"/>
      </dsp:txXfrm>
    </dsp:sp>
    <dsp:sp modelId="{D02B37B6-400B-486D-87B8-0B39DB8EA279}">
      <dsp:nvSpPr>
        <dsp:cNvPr id="0" name=""/>
        <dsp:cNvSpPr/>
      </dsp:nvSpPr>
      <dsp:spPr>
        <a:xfrm rot="2700000">
          <a:off x="2580345" y="617921"/>
          <a:ext cx="1146166" cy="1146166"/>
        </a:xfrm>
        <a:prstGeom prst="teardrop">
          <a:avLst>
            <a:gd name="adj" fmla="val 10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EBEC1AC-B3B5-4435-B1DC-592AC6CDD4D2}">
      <dsp:nvSpPr>
        <dsp:cNvPr id="0" name=""/>
        <dsp:cNvSpPr/>
      </dsp:nvSpPr>
      <dsp:spPr>
        <a:xfrm>
          <a:off x="2644880" y="634708"/>
          <a:ext cx="1072637" cy="107252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37,617 Total </a:t>
          </a:r>
          <a:r>
            <a:rPr lang="fr-FR" sz="1700" b="1" kern="1200" dirty="0" err="1"/>
            <a:t>visitors</a:t>
          </a:r>
          <a:endParaRPr lang="en-US" sz="1700" b="1" kern="1200" dirty="0"/>
        </a:p>
      </dsp:txBody>
      <dsp:txXfrm>
        <a:off x="2798221" y="787955"/>
        <a:ext cx="765955" cy="766030"/>
      </dsp:txXfrm>
    </dsp:sp>
    <dsp:sp modelId="{1A87200B-1673-4434-B35F-7BF9B1D74AF4}">
      <dsp:nvSpPr>
        <dsp:cNvPr id="0" name=""/>
        <dsp:cNvSpPr/>
      </dsp:nvSpPr>
      <dsp:spPr>
        <a:xfrm rot="2700000">
          <a:off x="1392889" y="617921"/>
          <a:ext cx="1146166" cy="1146166"/>
        </a:xfrm>
        <a:prstGeom prst="teardrop">
          <a:avLst>
            <a:gd name="adj" fmla="val 10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28A5278-43CF-4FB4-9A5F-5E83AC94B1F3}">
      <dsp:nvSpPr>
        <dsp:cNvPr id="0" name=""/>
        <dsp:cNvSpPr/>
      </dsp:nvSpPr>
      <dsp:spPr>
        <a:xfrm>
          <a:off x="1457425" y="634708"/>
          <a:ext cx="1072637" cy="107252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452 Articles</a:t>
          </a:r>
          <a:endParaRPr lang="en-US" sz="1700" b="1" kern="1200" dirty="0"/>
        </a:p>
      </dsp:txBody>
      <dsp:txXfrm>
        <a:off x="1610765" y="787955"/>
        <a:ext cx="765955" cy="766030"/>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3.wmf"/><Relationship Id="rId7" Type="http://schemas.openxmlformats.org/officeDocument/2006/relationships/image" Target="../media/image1.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21C6C-8C40-47A1-B773-9DF7B581E8BD}" type="datetimeFigureOut">
              <a:rPr lang="fr-FR" smtClean="0"/>
              <a:t>30/10/2022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32075-AAB1-4ED7-A668-9077A1DCD2C3}" type="slidenum">
              <a:rPr lang="fr-FR" smtClean="0"/>
              <a:t>‹#›</a:t>
            </a:fld>
            <a:endParaRPr lang="fr-FR"/>
          </a:p>
        </p:txBody>
      </p:sp>
    </p:spTree>
    <p:extLst>
      <p:ext uri="{BB962C8B-B14F-4D97-AF65-F5344CB8AC3E}">
        <p14:creationId xmlns:p14="http://schemas.microsoft.com/office/powerpoint/2010/main" val="88562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032075-AAB1-4ED7-A668-9077A1DCD2C3}" type="slidenum">
              <a:rPr lang="fr-FR" smtClean="0"/>
              <a:t>1</a:t>
            </a:fld>
            <a:endParaRPr lang="fr-FR"/>
          </a:p>
        </p:txBody>
      </p:sp>
    </p:spTree>
    <p:extLst>
      <p:ext uri="{BB962C8B-B14F-4D97-AF65-F5344CB8AC3E}">
        <p14:creationId xmlns:p14="http://schemas.microsoft.com/office/powerpoint/2010/main" val="592210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kern="1200" dirty="0">
                <a:solidFill>
                  <a:schemeClr val="tx1"/>
                </a:solidFill>
                <a:effectLst/>
                <a:latin typeface="+mn-lt"/>
                <a:ea typeface="+mn-ea"/>
                <a:cs typeface="+mn-cs"/>
              </a:rPr>
              <a:t>Climate services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equip decision makers in climate-sensitive sectors with better (climate) information to help society, individuals and organizations, adapt to climate variability and make climate smart decisions.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National and international databases</a:t>
            </a:r>
            <a:r>
              <a:rPr lang="en-US" sz="1200" b="0" i="0" kern="1200" dirty="0">
                <a:solidFill>
                  <a:schemeClr val="tx1"/>
                </a:solidFill>
                <a:effectLst/>
                <a:latin typeface="+mn-lt"/>
                <a:ea typeface="+mn-ea"/>
                <a:cs typeface="+mn-cs"/>
              </a:rPr>
              <a:t> provide high quality data on temperature, rainfall, wind, soil moisture and ocean conditions, as well as maps, risk and vulnerability analyses, assessments, and long-term projections and scenarios.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Socio-economic variables</a:t>
            </a:r>
            <a:r>
              <a:rPr lang="en-US" sz="1200" b="0" i="0" kern="1200" dirty="0">
                <a:solidFill>
                  <a:schemeClr val="tx1"/>
                </a:solidFill>
                <a:effectLst/>
                <a:latin typeface="+mn-lt"/>
                <a:ea typeface="+mn-ea"/>
                <a:cs typeface="+mn-cs"/>
              </a:rPr>
              <a:t> and non-meteorological data such as agricultural production, health trends, human settlement in high-risk areas, road and infrastructure maps for the delivery of goods, may be combined, depending on user needs.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data and information collected is transformed into customized products such as </a:t>
            </a:r>
            <a:r>
              <a:rPr lang="en-US" sz="1200" b="1" i="0" kern="1200" dirty="0">
                <a:solidFill>
                  <a:schemeClr val="tx1"/>
                </a:solidFill>
                <a:effectLst/>
                <a:latin typeface="+mn-lt"/>
                <a:ea typeface="+mn-ea"/>
                <a:cs typeface="+mn-cs"/>
              </a:rPr>
              <a:t>projections, trends, economic analysis and services</a:t>
            </a:r>
            <a:r>
              <a:rPr lang="en-US" sz="1200" b="0" i="0" kern="1200" dirty="0">
                <a:solidFill>
                  <a:schemeClr val="tx1"/>
                </a:solidFill>
                <a:effectLst/>
                <a:latin typeface="+mn-lt"/>
                <a:ea typeface="+mn-ea"/>
                <a:cs typeface="+mn-cs"/>
              </a:rPr>
              <a:t> for different user communities.</a:t>
            </a: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A22C8-F8A3-4050-8F15-0663A2A6CF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0525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b="1" i="0" u="none" strike="noStrike" dirty="0">
                <a:solidFill>
                  <a:srgbClr val="000000"/>
                </a:solidFill>
                <a:effectLst/>
                <a:latin typeface="Calibri" panose="020F0502020204030204" pitchFamily="34" charset="0"/>
              </a:rPr>
              <a:t>Station per Region</a:t>
            </a:r>
            <a:r>
              <a:rPr lang="en-US" dirty="0"/>
              <a:t> </a:t>
            </a:r>
            <a:r>
              <a:rPr lang="en-US" sz="1800" b="0" i="0" u="none" strike="noStrike" dirty="0">
                <a:solidFill>
                  <a:srgbClr val="000000"/>
                </a:solidFill>
                <a:effectLst/>
                <a:latin typeface="Calibri" panose="020F0502020204030204" pitchFamily="34" charset="0"/>
              </a:rPr>
              <a:t> </a:t>
            </a:r>
            <a:r>
              <a:rPr lang="en-US" dirty="0"/>
              <a:t> </a:t>
            </a:r>
          </a:p>
          <a:p>
            <a:r>
              <a:rPr lang="en-US" sz="1800" b="0" i="0" u="none" strike="noStrike" dirty="0">
                <a:solidFill>
                  <a:srgbClr val="000000"/>
                </a:solidFill>
                <a:effectLst/>
                <a:latin typeface="Calibri" panose="020F0502020204030204" pitchFamily="34" charset="0"/>
              </a:rPr>
              <a:t>North</a:t>
            </a:r>
            <a:r>
              <a:rPr lang="en-US" dirty="0"/>
              <a:t> </a:t>
            </a:r>
            <a:r>
              <a:rPr lang="en-US" sz="1800" b="0" i="0" u="none" strike="noStrike" dirty="0">
                <a:solidFill>
                  <a:srgbClr val="000000"/>
                </a:solidFill>
                <a:effectLst/>
                <a:latin typeface="Calibri" panose="020F0502020204030204" pitchFamily="34" charset="0"/>
              </a:rPr>
              <a:t>6</a:t>
            </a:r>
            <a:r>
              <a:rPr lang="en-US" dirty="0"/>
              <a:t> (</a:t>
            </a:r>
            <a:r>
              <a:rPr lang="en-US" sz="1800" b="0" i="0" u="none" strike="noStrike" dirty="0">
                <a:solidFill>
                  <a:srgbClr val="000000"/>
                </a:solidFill>
                <a:effectLst/>
                <a:latin typeface="Calibri" panose="020F0502020204030204" pitchFamily="34" charset="0"/>
              </a:rPr>
              <a:t>50%)</a:t>
            </a:r>
            <a:r>
              <a:rPr lang="en-US" dirty="0"/>
              <a:t> </a:t>
            </a:r>
            <a:r>
              <a:rPr lang="en-US" sz="1800" b="0" i="0" u="none" strike="noStrike" dirty="0">
                <a:solidFill>
                  <a:srgbClr val="000000"/>
                </a:solidFill>
                <a:effectLst/>
                <a:latin typeface="Calibri" panose="020F0502020204030204" pitchFamily="34" charset="0"/>
              </a:rPr>
              <a:t>West</a:t>
            </a:r>
            <a:r>
              <a:rPr lang="en-US" dirty="0"/>
              <a:t> </a:t>
            </a:r>
            <a:r>
              <a:rPr lang="en-US" sz="1800" b="0" i="0" u="none" strike="noStrike" dirty="0">
                <a:solidFill>
                  <a:srgbClr val="000000"/>
                </a:solidFill>
                <a:effectLst/>
                <a:latin typeface="Calibri" panose="020F0502020204030204" pitchFamily="34" charset="0"/>
              </a:rPr>
              <a:t>1</a:t>
            </a:r>
            <a:r>
              <a:rPr lang="en-US" dirty="0"/>
              <a:t> (</a:t>
            </a:r>
            <a:r>
              <a:rPr lang="en-US" sz="1800" b="0" i="0" u="none" strike="noStrike" dirty="0">
                <a:solidFill>
                  <a:srgbClr val="000000"/>
                </a:solidFill>
                <a:effectLst/>
                <a:latin typeface="Calibri" panose="020F0502020204030204" pitchFamily="34" charset="0"/>
              </a:rPr>
              <a:t>8%)</a:t>
            </a:r>
            <a:r>
              <a:rPr lang="en-US" dirty="0"/>
              <a:t> </a:t>
            </a:r>
            <a:r>
              <a:rPr lang="en-US" sz="1800" b="0" i="0" u="none" strike="noStrike" dirty="0">
                <a:solidFill>
                  <a:srgbClr val="000000"/>
                </a:solidFill>
                <a:effectLst/>
                <a:latin typeface="Calibri" panose="020F0502020204030204" pitchFamily="34" charset="0"/>
              </a:rPr>
              <a:t>Central</a:t>
            </a:r>
            <a:r>
              <a:rPr lang="en-US" dirty="0"/>
              <a:t> </a:t>
            </a:r>
            <a:r>
              <a:rPr lang="en-US" sz="1800" b="0" i="0" u="none" strike="noStrike" dirty="0">
                <a:solidFill>
                  <a:srgbClr val="000000"/>
                </a:solidFill>
                <a:effectLst/>
                <a:latin typeface="Calibri" panose="020F0502020204030204" pitchFamily="34" charset="0"/>
              </a:rPr>
              <a:t>1</a:t>
            </a:r>
            <a:r>
              <a:rPr lang="en-US" dirty="0"/>
              <a:t> (</a:t>
            </a:r>
            <a:r>
              <a:rPr lang="en-US" sz="1800" b="0" i="0" u="none" strike="noStrike" dirty="0">
                <a:solidFill>
                  <a:srgbClr val="000000"/>
                </a:solidFill>
                <a:effectLst/>
                <a:latin typeface="Calibri" panose="020F0502020204030204" pitchFamily="34" charset="0"/>
              </a:rPr>
              <a:t>8%)</a:t>
            </a:r>
            <a:r>
              <a:rPr lang="en-US" dirty="0"/>
              <a:t> </a:t>
            </a:r>
            <a:r>
              <a:rPr lang="en-US" sz="1800" b="0" i="0" u="none" strike="noStrike" dirty="0">
                <a:solidFill>
                  <a:srgbClr val="000000"/>
                </a:solidFill>
                <a:effectLst/>
                <a:latin typeface="Calibri" panose="020F0502020204030204" pitchFamily="34" charset="0"/>
              </a:rPr>
              <a:t>East</a:t>
            </a:r>
            <a:r>
              <a:rPr lang="en-US" dirty="0"/>
              <a:t> </a:t>
            </a:r>
            <a:r>
              <a:rPr lang="en-US" sz="1800" b="0" i="0" u="none" strike="noStrike" dirty="0">
                <a:solidFill>
                  <a:srgbClr val="000000"/>
                </a:solidFill>
                <a:effectLst/>
                <a:latin typeface="Calibri" panose="020F0502020204030204" pitchFamily="34" charset="0"/>
              </a:rPr>
              <a:t>3</a:t>
            </a:r>
            <a:r>
              <a:rPr lang="en-US" dirty="0"/>
              <a:t> (</a:t>
            </a:r>
            <a:r>
              <a:rPr lang="en-US" sz="1800" b="0" i="0" u="none" strike="noStrike" dirty="0">
                <a:solidFill>
                  <a:srgbClr val="000000"/>
                </a:solidFill>
                <a:effectLst/>
                <a:latin typeface="Calibri" panose="020F0502020204030204" pitchFamily="34" charset="0"/>
              </a:rPr>
              <a:t>25%)</a:t>
            </a:r>
            <a:r>
              <a:rPr lang="en-US" dirty="0"/>
              <a:t> </a:t>
            </a:r>
            <a:r>
              <a:rPr lang="en-US" sz="1800" b="0" i="0" u="none" strike="noStrike" dirty="0">
                <a:solidFill>
                  <a:srgbClr val="000000"/>
                </a:solidFill>
                <a:effectLst/>
                <a:latin typeface="Calibri" panose="020F0502020204030204" pitchFamily="34" charset="0"/>
              </a:rPr>
              <a:t>South</a:t>
            </a:r>
            <a:r>
              <a:rPr lang="en-US" dirty="0"/>
              <a:t> </a:t>
            </a:r>
            <a:r>
              <a:rPr lang="en-US" sz="1800" b="0" i="0" u="none" strike="noStrike" dirty="0">
                <a:solidFill>
                  <a:srgbClr val="000000"/>
                </a:solidFill>
                <a:effectLst/>
                <a:latin typeface="Calibri" panose="020F0502020204030204" pitchFamily="34" charset="0"/>
              </a:rPr>
              <a:t>1</a:t>
            </a:r>
            <a:r>
              <a:rPr lang="en-US" dirty="0"/>
              <a:t> (</a:t>
            </a:r>
            <a:r>
              <a:rPr lang="en-US" sz="1800" b="0" i="0" u="none" strike="noStrike" dirty="0">
                <a:solidFill>
                  <a:srgbClr val="000000"/>
                </a:solidFill>
                <a:effectLst/>
                <a:latin typeface="Calibri" panose="020F0502020204030204" pitchFamily="34" charset="0"/>
              </a:rPr>
              <a:t>8%)</a:t>
            </a:r>
            <a:r>
              <a:rPr lang="en-US" dirty="0"/>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E3315-AC29-4798-9A4C-889D7B82E0B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597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032075-AAB1-4ED7-A668-9077A1DCD2C3}" type="slidenum">
              <a:rPr lang="fr-FR" smtClean="0"/>
              <a:t>15</a:t>
            </a:fld>
            <a:endParaRPr lang="fr-FR"/>
          </a:p>
        </p:txBody>
      </p:sp>
    </p:spTree>
    <p:extLst>
      <p:ext uri="{BB962C8B-B14F-4D97-AF65-F5344CB8AC3E}">
        <p14:creationId xmlns:p14="http://schemas.microsoft.com/office/powerpoint/2010/main" val="146274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E3315-AC29-4798-9A4C-889D7B82E0B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14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Training needs have been drawn up by the PMU with consortia and partners (training catalogue) 
The implementation of training has been ensured in the same way, PMU, leaders, JRC, EUMETSAT, separately or together, or by the training centers that are stakeholders of the consortia (CRASTE-LF, CURAT, Makerere etc.).
For some areas, this training has been subcontracted to the private sector, particularly in Africa (AFEOS, CRREBAC, GEOMIK, LOCATE-IT)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E3315-AC29-4798-9A4C-889D7B82E0B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924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50 plateformes de communications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32075-AAB1-4ED7-A668-9077A1DCD2C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E3978D80-83BA-4099-88CC-4CDFBB03F3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Espace réservé des notes 2">
            <a:extLst>
              <a:ext uri="{FF2B5EF4-FFF2-40B4-BE49-F238E27FC236}">
                <a16:creationId xmlns:a16="http://schemas.microsoft.com/office/drawing/2014/main" id="{FF5F7034-A180-461B-9B50-5BE7C874C9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fr-FR" dirty="0"/>
              <a:t>Slide Contacts and Addresses</a:t>
            </a:r>
          </a:p>
        </p:txBody>
      </p:sp>
      <p:sp>
        <p:nvSpPr>
          <p:cNvPr id="25604" name="Espace réservé du numéro de diapositive 3">
            <a:extLst>
              <a:ext uri="{FF2B5EF4-FFF2-40B4-BE49-F238E27FC236}">
                <a16:creationId xmlns:a16="http://schemas.microsoft.com/office/drawing/2014/main" id="{85829CA3-78C3-46EC-B302-F5A1D1657546}"/>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3FEE4D-09CA-4FB2-9327-876966135FB2}" type="slidenum">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6797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00"/>
                </a:solidFill>
                <a:latin typeface="Arial Black" panose="020B0604020202020204" pitchFamily="34" charset="0"/>
                <a:cs typeface="Arial Black" panose="020B0604020202020204" pitchFamily="34" charset="0"/>
              </a:rPr>
              <a:t>Slide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FFFF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FF00"/>
                </a:solidFill>
                <a:latin typeface="Arial" panose="020B0604020202020204" pitchFamily="34" charset="0"/>
                <a:cs typeface="Arial" panose="020B0604020202020204" pitchFamily="34" charset="0"/>
              </a:rPr>
              <a:t>AFRCA is  a new global player as the new </a:t>
            </a:r>
            <a:r>
              <a:rPr lang="en-US" sz="1200" b="0" dirty="0" err="1">
                <a:solidFill>
                  <a:srgbClr val="FFFF00"/>
                </a:solidFill>
                <a:latin typeface="Arial" panose="020B0604020202020204" pitchFamily="34" charset="0"/>
                <a:cs typeface="Arial" panose="020B0604020202020204" pitchFamily="34" charset="0"/>
              </a:rPr>
              <a:t>eldorado</a:t>
            </a:r>
            <a:r>
              <a:rPr lang="en-US" sz="1200" b="0" dirty="0">
                <a:solidFill>
                  <a:srgbClr val="FFFF00"/>
                </a:solidFill>
                <a:latin typeface="Arial" panose="020B0604020202020204" pitchFamily="34" charset="0"/>
                <a:cs typeface="Arial" panose="020B0604020202020204" pitchFamily="34" charset="0"/>
              </a:rPr>
              <a:t> for space business. In Africa, all is to be done for African huge resources efficient management. Indeed, space is in the</a:t>
            </a:r>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 </a:t>
            </a:r>
            <a:r>
              <a:rPr lang="fr-FR" sz="1200" b="0" dirty="0" err="1">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heart</a:t>
            </a:r>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 of the </a:t>
            </a:r>
            <a:r>
              <a:rPr lang="fr-FR" sz="1200" b="0" dirty="0" err="1">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digitalization</a:t>
            </a:r>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 the efficient value-</a:t>
            </a:r>
            <a:r>
              <a:rPr lang="fr-FR" sz="1200" b="0" dirty="0" err="1">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added</a:t>
            </a:r>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 management </a:t>
            </a:r>
          </a:p>
          <a:p>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of the </a:t>
            </a:r>
            <a:r>
              <a:rPr lang="fr-FR" sz="1200" b="0" dirty="0" err="1">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african</a:t>
            </a:r>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 </a:t>
            </a:r>
            <a:r>
              <a:rPr lang="fr-FR" sz="1200" b="0" dirty="0" err="1">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natural</a:t>
            </a:r>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 </a:t>
            </a:r>
            <a:r>
              <a:rPr lang="fr-FR" sz="1200" b="0" dirty="0" err="1">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resources</a:t>
            </a:r>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 It </a:t>
            </a:r>
            <a:r>
              <a:rPr lang="fr-FR" sz="1200" b="0" dirty="0" err="1">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is</a:t>
            </a:r>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 </a:t>
            </a:r>
            <a:r>
              <a:rPr lang="fr-FR" sz="1200" b="0" dirty="0" err="1">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also</a:t>
            </a:r>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 the key </a:t>
            </a:r>
            <a:r>
              <a:rPr lang="fr-FR" sz="1200" b="0" dirty="0" err="1">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tool</a:t>
            </a:r>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 for </a:t>
            </a:r>
            <a:r>
              <a:rPr lang="fr-FR" sz="1200" b="0" dirty="0" err="1">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knowledge</a:t>
            </a:r>
            <a:r>
              <a:rPr lang="fr-FR" sz="1200" b="0" dirty="0">
                <a:solidFill>
                  <a:srgbClr val="011893"/>
                </a:solidFill>
                <a:effectLst>
                  <a:glow rad="101600">
                    <a:schemeClr val="bg1">
                      <a:alpha val="60000"/>
                    </a:schemeClr>
                  </a:glow>
                </a:effectLst>
                <a:highlight>
                  <a:srgbClr val="FFFF00"/>
                </a:highlight>
                <a:latin typeface="Arial" panose="020B0604020202020204" pitchFamily="34" charset="0"/>
                <a:cs typeface="Arial" panose="020B0604020202020204" pitchFamily="34" charset="0"/>
              </a:rPr>
              <a:t> management and adaptation to </a:t>
            </a:r>
            <a:r>
              <a:rPr kumimoji="0" lang="fr-FR" sz="1200" b="0" i="0" u="none" strike="noStrike" kern="1200" cap="none" spc="0" normalizeH="0" baseline="0" noProof="0" dirty="0">
                <a:ln>
                  <a:noFill/>
                </a:ln>
                <a:solidFill>
                  <a:srgbClr val="FF0000"/>
                </a:solidFill>
                <a:effectLst>
                  <a:glow rad="101600">
                    <a:prstClr val="white">
                      <a:alpha val="60000"/>
                    </a:prstClr>
                  </a:glow>
                </a:effectLst>
                <a:uLnTx/>
                <a:uFillTx/>
                <a:latin typeface="Arial" panose="020B0604020202020204" pitchFamily="34" charset="0"/>
                <a:ea typeface="+mn-ea"/>
                <a:cs typeface="Arial" panose="020B0604020202020204" pitchFamily="34" charset="0"/>
              </a:rPr>
              <a:t>the climat change and </a:t>
            </a:r>
            <a:r>
              <a:rPr kumimoji="0" lang="fr-FR" sz="1200" b="0" i="0" u="none" strike="noStrike" kern="1200" cap="none" spc="0" normalizeH="0" baseline="0" noProof="0" dirty="0" err="1">
                <a:ln>
                  <a:noFill/>
                </a:ln>
                <a:solidFill>
                  <a:srgbClr val="FF0000"/>
                </a:solidFill>
                <a:effectLst>
                  <a:glow rad="101600">
                    <a:prstClr val="white">
                      <a:alpha val="60000"/>
                    </a:prstClr>
                  </a:glow>
                </a:effectLst>
                <a:uLnTx/>
                <a:uFillTx/>
                <a:latin typeface="Arial" panose="020B0604020202020204" pitchFamily="34" charset="0"/>
                <a:ea typeface="+mn-ea"/>
                <a:cs typeface="Arial" panose="020B0604020202020204" pitchFamily="34" charset="0"/>
              </a:rPr>
              <a:t>disaster</a:t>
            </a:r>
            <a:r>
              <a:rPr kumimoji="0" lang="fr-FR" sz="1200" b="0" i="0" u="none" strike="noStrike" kern="1200" cap="none" spc="0" normalizeH="0" baseline="0" noProof="0" dirty="0">
                <a:ln>
                  <a:noFill/>
                </a:ln>
                <a:solidFill>
                  <a:srgbClr val="FF0000"/>
                </a:solidFill>
                <a:effectLst>
                  <a:glow rad="101600">
                    <a:prstClr val="white">
                      <a:alpha val="60000"/>
                    </a:prstClr>
                  </a:glow>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FF0000"/>
                </a:solidFill>
                <a:effectLst>
                  <a:glow rad="101600">
                    <a:prstClr val="white">
                      <a:alpha val="60000"/>
                    </a:prstClr>
                  </a:glow>
                </a:effectLst>
                <a:uLnTx/>
                <a:uFillTx/>
                <a:latin typeface="Arial" panose="020B0604020202020204" pitchFamily="34" charset="0"/>
                <a:ea typeface="+mn-ea"/>
                <a:cs typeface="Arial" panose="020B0604020202020204" pitchFamily="34" charset="0"/>
              </a:rPr>
              <a:t>risk</a:t>
            </a:r>
            <a:r>
              <a:rPr kumimoji="0" lang="fr-FR" sz="1200" b="0" i="0" u="none" strike="noStrike" kern="1200" cap="none" spc="0" normalizeH="0" baseline="0" noProof="0" dirty="0">
                <a:ln>
                  <a:noFill/>
                </a:ln>
                <a:solidFill>
                  <a:srgbClr val="FF0000"/>
                </a:solidFill>
                <a:effectLst>
                  <a:glow rad="101600">
                    <a:prstClr val="white">
                      <a:alpha val="60000"/>
                    </a:prstClr>
                  </a:glow>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FF0000"/>
                </a:solidFill>
                <a:effectLst>
                  <a:glow rad="101600">
                    <a:prstClr val="white">
                      <a:alpha val="60000"/>
                    </a:prstClr>
                  </a:glow>
                </a:effectLst>
                <a:uLnTx/>
                <a:uFillTx/>
                <a:latin typeface="Arial" panose="020B0604020202020204" pitchFamily="34" charset="0"/>
                <a:ea typeface="+mn-ea"/>
                <a:cs typeface="Arial" panose="020B0604020202020204" pitchFamily="34" charset="0"/>
              </a:rPr>
              <a:t>reduction</a:t>
            </a:r>
            <a:r>
              <a:rPr kumimoji="0" lang="fr-FR" sz="1200" b="0" i="0" u="none" strike="noStrike" kern="1200" cap="none" spc="0" normalizeH="0" baseline="0" noProof="0" dirty="0">
                <a:ln>
                  <a:noFill/>
                </a:ln>
                <a:solidFill>
                  <a:srgbClr val="FF0000"/>
                </a:solidFill>
                <a:effectLst>
                  <a:glow rad="101600">
                    <a:prstClr val="white">
                      <a:alpha val="60000"/>
                    </a:prstClr>
                  </a:glow>
                </a:effectLst>
                <a:uLnTx/>
                <a:uFillTx/>
                <a:latin typeface="Arial" panose="020B0604020202020204" pitchFamily="34" charset="0"/>
                <a:ea typeface="+mn-ea"/>
                <a:cs typeface="Arial" panose="020B0604020202020204" pitchFamily="34" charset="0"/>
              </a:rPr>
              <a:t> as </a:t>
            </a:r>
            <a:r>
              <a:rPr kumimoji="0" lang="fr-FR" sz="1200" b="0" i="0" u="none" strike="noStrike" kern="1200" cap="none" spc="0" normalizeH="0" baseline="0" noProof="0" dirty="0" err="1">
                <a:ln>
                  <a:noFill/>
                </a:ln>
                <a:solidFill>
                  <a:srgbClr val="FF0000"/>
                </a:solidFill>
                <a:effectLst>
                  <a:glow rad="101600">
                    <a:prstClr val="white">
                      <a:alpha val="60000"/>
                    </a:prstClr>
                  </a:glow>
                </a:effectLst>
                <a:uLnTx/>
                <a:uFillTx/>
                <a:latin typeface="Arial" panose="020B0604020202020204" pitchFamily="34" charset="0"/>
                <a:ea typeface="+mn-ea"/>
                <a:cs typeface="Arial" panose="020B0604020202020204" pitchFamily="34" charset="0"/>
              </a:rPr>
              <a:t>well</a:t>
            </a:r>
            <a:r>
              <a:rPr kumimoji="0" lang="fr-FR" sz="1200" b="0" i="0" u="none" strike="noStrike" kern="1200" cap="none" spc="0" normalizeH="0" baseline="0" noProof="0" dirty="0">
                <a:ln>
                  <a:noFill/>
                </a:ln>
                <a:solidFill>
                  <a:srgbClr val="FF0000"/>
                </a:solidFill>
                <a:effectLst>
                  <a:glow rad="101600">
                    <a:prstClr val="white">
                      <a:alpha val="60000"/>
                    </a:prstClr>
                  </a:glow>
                </a:effectLst>
                <a:uLnTx/>
                <a:uFillTx/>
                <a:latin typeface="Arial" panose="020B0604020202020204" pitchFamily="34" charset="0"/>
                <a:ea typeface="+mn-ea"/>
                <a:cs typeface="Arial" panose="020B0604020202020204" pitchFamily="34" charset="0"/>
              </a:rPr>
              <a:t> as </a:t>
            </a:r>
            <a:r>
              <a:rPr kumimoji="0" lang="fr-FR" sz="1200" b="0" i="0" u="none" strike="noStrike" kern="1200" cap="none" spc="0" normalizeH="0" baseline="0" noProof="0" dirty="0" err="1">
                <a:ln>
                  <a:noFill/>
                </a:ln>
                <a:solidFill>
                  <a:srgbClr val="FF0000"/>
                </a:solidFill>
                <a:effectLst>
                  <a:glow rad="101600">
                    <a:prstClr val="white">
                      <a:alpha val="60000"/>
                    </a:prstClr>
                  </a:glow>
                </a:effectLst>
                <a:uLnTx/>
                <a:uFillTx/>
                <a:latin typeface="Arial" panose="020B0604020202020204" pitchFamily="34" charset="0"/>
                <a:ea typeface="+mn-ea"/>
                <a:cs typeface="Arial" panose="020B0604020202020204" pitchFamily="34" charset="0"/>
              </a:rPr>
              <a:t>assuring</a:t>
            </a:r>
            <a:r>
              <a:rPr kumimoji="0" lang="fr-FR" sz="1200" b="0" i="0" u="none" strike="noStrike" kern="1200" cap="none" spc="0" normalizeH="0" baseline="0" noProof="0" dirty="0">
                <a:ln>
                  <a:noFill/>
                </a:ln>
                <a:solidFill>
                  <a:srgbClr val="011893"/>
                </a:solidFill>
                <a:effectLst>
                  <a:glow rad="101600">
                    <a:prstClr val="white">
                      <a:alpha val="60000"/>
                    </a:prstClr>
                  </a:glow>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011893"/>
                </a:solidFill>
                <a:effectLst>
                  <a:glow rad="101600">
                    <a:prstClr val="white">
                      <a:alpha val="60000"/>
                    </a:prstClr>
                  </a:glow>
                </a:effectLst>
                <a:uLnTx/>
                <a:uFillTx/>
                <a:latin typeface="Arial" panose="020B0604020202020204" pitchFamily="34" charset="0"/>
                <a:ea typeface="+mn-ea"/>
                <a:cs typeface="Arial" panose="020B0604020202020204" pitchFamily="34" charset="0"/>
              </a:rPr>
              <a:t>food</a:t>
            </a:r>
            <a:r>
              <a:rPr kumimoji="0" lang="fr-FR" sz="1200" b="0" i="0" u="none" strike="noStrike" kern="1200" cap="none" spc="0" normalizeH="0" baseline="0" noProof="0" dirty="0">
                <a:ln>
                  <a:noFill/>
                </a:ln>
                <a:solidFill>
                  <a:srgbClr val="011893"/>
                </a:solidFill>
                <a:effectLst>
                  <a:glow rad="101600">
                    <a:prstClr val="white">
                      <a:alpha val="60000"/>
                    </a:prstClr>
                  </a:glow>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011893"/>
                </a:solidFill>
                <a:effectLst>
                  <a:glow rad="101600">
                    <a:prstClr val="white">
                      <a:alpha val="60000"/>
                    </a:prstClr>
                  </a:glow>
                </a:effectLst>
                <a:uLnTx/>
                <a:uFillTx/>
                <a:latin typeface="Arial" panose="020B0604020202020204" pitchFamily="34" charset="0"/>
                <a:ea typeface="+mn-ea"/>
                <a:cs typeface="Arial" panose="020B0604020202020204" pitchFamily="34" charset="0"/>
              </a:rPr>
              <a:t>security</a:t>
            </a:r>
            <a:r>
              <a:rPr kumimoji="0" lang="fr-FR" sz="1200" b="0" i="0" u="none" strike="noStrike" kern="1200" cap="none" spc="0" normalizeH="0" baseline="0" noProof="0" dirty="0">
                <a:ln>
                  <a:noFill/>
                </a:ln>
                <a:solidFill>
                  <a:srgbClr val="011893"/>
                </a:solidFill>
                <a:effectLst>
                  <a:glow rad="101600">
                    <a:prstClr val="white">
                      <a:alpha val="60000"/>
                    </a:prstClr>
                  </a:glow>
                </a:effectLst>
                <a:uLnTx/>
                <a:uFillTx/>
                <a:latin typeface="Arial" panose="020B0604020202020204" pitchFamily="34" charset="0"/>
                <a:ea typeface="+mn-ea"/>
                <a:cs typeface="Arial" panose="020B0604020202020204" pitchFamily="34" charset="0"/>
              </a:rPr>
              <a:t>.  </a:t>
            </a:r>
            <a:endParaRPr kumimoji="0" lang="fr-FR" sz="1200" b="0" i="0" u="none" strike="noStrike" kern="1200" cap="none" spc="0" normalizeH="0" baseline="0" noProof="0" dirty="0">
              <a:ln>
                <a:noFill/>
              </a:ln>
              <a:solidFill>
                <a:srgbClr val="FF0000"/>
              </a:solidFill>
              <a:effectLst>
                <a:glow rad="101600">
                  <a:prstClr val="white">
                    <a:alpha val="60000"/>
                  </a:prstClr>
                </a:glow>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E3315-AC29-4798-9A4C-889D7B82E0B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717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200" noProof="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32075-AAB1-4ED7-A668-9077A1DCD2C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334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Slide 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The African Outer Space Program is a </a:t>
            </a:r>
            <a:r>
              <a:rPr lang="en-US" sz="1200" b="0" dirty="0">
                <a:solidFill>
                  <a:srgbClr val="FF0000"/>
                </a:solidFill>
                <a:latin typeface="Arial" panose="020B0604020202020204" pitchFamily="34" charset="0"/>
                <a:cs typeface="Arial" panose="020B0604020202020204" pitchFamily="34" charset="0"/>
              </a:rPr>
              <a:t>Flagship</a:t>
            </a:r>
            <a:r>
              <a:rPr lang="en-US" sz="1200" b="0" dirty="0">
                <a:latin typeface="Arial" panose="020B0604020202020204" pitchFamily="34" charset="0"/>
                <a:cs typeface="Arial" panose="020B0604020202020204" pitchFamily="34" charset="0"/>
              </a:rPr>
              <a:t> of The African Union. It </a:t>
            </a:r>
            <a:r>
              <a:rPr lang="en-US" sz="1200" b="0" kern="1200" dirty="0">
                <a:solidFill>
                  <a:srgbClr val="FF0000"/>
                </a:solidFill>
                <a:latin typeface="Arial" panose="020B0604020202020204" pitchFamily="34" charset="0"/>
                <a:ea typeface="+mn-ea"/>
                <a:cs typeface="Arial" panose="020B0604020202020204" pitchFamily="34" charset="0"/>
              </a:rPr>
              <a:t>is </a:t>
            </a:r>
            <a:r>
              <a:rPr lang="en-GB" sz="1200" b="0" kern="1200" noProof="0" dirty="0">
                <a:solidFill>
                  <a:srgbClr val="FF0000"/>
                </a:solidFill>
                <a:latin typeface="Arial" panose="020B0604020202020204" pitchFamily="34" charset="0"/>
                <a:ea typeface="+mn-ea"/>
                <a:cs typeface="Arial" panose="020B0604020202020204" pitchFamily="34" charset="0"/>
              </a:rPr>
              <a:t>a key driver of the agenda 2063 implementation towards </a:t>
            </a:r>
            <a:r>
              <a:rPr lang="en-US" sz="1200" b="0" kern="1200" noProof="0" dirty="0">
                <a:solidFill>
                  <a:srgbClr val="FF0000"/>
                </a:solidFill>
                <a:latin typeface="Arial" panose="020B0604020202020204" pitchFamily="34" charset="0"/>
                <a:ea typeface="+mn-ea"/>
                <a:cs typeface="Arial" panose="020B0604020202020204" pitchFamily="34" charset="0"/>
              </a:rPr>
              <a:t>an integrated, prosperous and peaceful Africa, driven by its own citizens and representing a dynamic force in the global arena. The AU Space Policy and Strategy is one of the implementation legs of the AU Science, Technology and Innovation Strategy for Africa (STISA 2024). </a:t>
            </a:r>
            <a:endParaRPr lang="fr-CA" sz="1200" b="0" kern="1200" noProof="0" dirty="0">
              <a:solidFill>
                <a:srgbClr val="FF0000"/>
              </a:solidFill>
              <a:latin typeface="Arial" panose="020B0604020202020204" pitchFamily="34" charset="0"/>
              <a:ea typeface="+mn-ea"/>
              <a:cs typeface="Arial" panose="020B0604020202020204" pitchFamily="34" charset="0"/>
            </a:endParaRPr>
          </a:p>
          <a:p>
            <a:endParaRPr lang="en-CA" sz="1200" b="0" kern="1200" noProof="0" dirty="0">
              <a:solidFill>
                <a:srgbClr val="FF0000"/>
              </a:solidFill>
              <a:latin typeface="Arial" panose="020B0604020202020204" pitchFamily="34" charset="0"/>
              <a:ea typeface="+mn-ea"/>
              <a:cs typeface="Arial" panose="020B0604020202020204" pitchFamily="34" charset="0"/>
            </a:endParaRPr>
          </a:p>
          <a:p>
            <a:r>
              <a:rPr lang="en-US" sz="1200" b="0" dirty="0">
                <a:latin typeface="Arial" panose="020B0604020202020204" pitchFamily="34" charset="0"/>
                <a:cs typeface="Arial" panose="020B0604020202020204" pitchFamily="34" charset="0"/>
              </a:rPr>
              <a:t>The African Outer Space Program covers earth observation, satellite communication, Navigation and Positioning and, Astronomy &amp; Space Science per se.</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528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E1AE5C69-C5F0-4535-A4B2-5B9489DEF7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9" name="Espace réservé des notes 2">
            <a:extLst>
              <a:ext uri="{FF2B5EF4-FFF2-40B4-BE49-F238E27FC236}">
                <a16:creationId xmlns:a16="http://schemas.microsoft.com/office/drawing/2014/main" id="{6365B37E-B379-458F-AF8B-009E5A7CB700}"/>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fr-FR" b="1"/>
              <a:t>CAUSE AND EFFECT RELATIONSHIP: THREATS OF AFRICA DEVELOPMENT</a:t>
            </a:r>
          </a:p>
          <a:p>
            <a:pPr>
              <a:spcBef>
                <a:spcPct val="0"/>
              </a:spcBef>
            </a:pPr>
            <a:endParaRPr lang="en-US" altLang="fr-FR"/>
          </a:p>
          <a:p>
            <a:pPr>
              <a:spcBef>
                <a:spcPct val="0"/>
              </a:spcBef>
            </a:pPr>
            <a:r>
              <a:rPr lang="en-US" altLang="fr-FR"/>
              <a:t>Africa growth is threaten by the increasing impact of human activities, potentiated by several cross cutting issues, that leads to degradation of environment. </a:t>
            </a:r>
          </a:p>
          <a:p>
            <a:pPr>
              <a:spcBef>
                <a:spcPct val="0"/>
              </a:spcBef>
            </a:pPr>
            <a:endParaRPr lang="en-US" altLang="fr-FR"/>
          </a:p>
          <a:p>
            <a:pPr>
              <a:spcBef>
                <a:spcPct val="0"/>
              </a:spcBef>
            </a:pPr>
            <a:r>
              <a:rPr lang="en-US" altLang="fr-FR"/>
              <a:t>Such degradation trigger several security situations in Africa: Migrations, Food insecurity, Conflicts, Poverty and Health Problems and Natural disasters which, retrospectively, contribute to increase what natural resources and human habitat degradation. </a:t>
            </a:r>
          </a:p>
        </p:txBody>
      </p:sp>
    </p:spTree>
    <p:extLst>
      <p:ext uri="{BB962C8B-B14F-4D97-AF65-F5344CB8AC3E}">
        <p14:creationId xmlns:p14="http://schemas.microsoft.com/office/powerpoint/2010/main" val="1936937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E1AE5C69-C5F0-4535-A4B2-5B9489DEF7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Espace réservé des notes 2">
            <a:extLst>
              <a:ext uri="{FF2B5EF4-FFF2-40B4-BE49-F238E27FC236}">
                <a16:creationId xmlns:a16="http://schemas.microsoft.com/office/drawing/2014/main" id="{6365B37E-B379-458F-AF8B-009E5A7CB70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fr-FR" dirty="0"/>
              <a:t>Making Africa The New Hotspot Foe Space Business NECESSITATE that SPACE be positioned in the heart of the African Sustainable Development.</a:t>
            </a:r>
          </a:p>
        </p:txBody>
      </p:sp>
      <p:sp>
        <p:nvSpPr>
          <p:cNvPr id="9220" name="Espace réservé du numéro de diapositive 3">
            <a:extLst>
              <a:ext uri="{FF2B5EF4-FFF2-40B4-BE49-F238E27FC236}">
                <a16:creationId xmlns:a16="http://schemas.microsoft.com/office/drawing/2014/main" id="{A9B41820-6337-47C8-B7DB-DB11848E173A}"/>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6A1A8F-6F91-464D-A3D7-49798B1F0A2C}" type="slidenum">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0247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dirty="0"/>
              <a:t>As of today, through its grants scheme, GMES and Africa Phase 2 encompasses 91 Institutions (without the associates) </a:t>
            </a:r>
          </a:p>
          <a:p>
            <a:r>
              <a:rPr lang="en-US" b="0" dirty="0"/>
              <a:t>Half of them are Public Services, the rest includes Academia, NGOs, Private Companies, etc. </a:t>
            </a:r>
          </a:p>
          <a:p>
            <a:r>
              <a:rPr lang="en-US" b="0" dirty="0"/>
              <a:t>On the top of this, there are the Institutions that were delivered with eStations and the Academia and that are in the network of EN FR Universities</a:t>
            </a:r>
          </a:p>
          <a:p>
            <a:r>
              <a:rPr lang="en-US" b="0" dirty="0"/>
              <a:t>The current total is 105 without the associates</a:t>
            </a:r>
          </a:p>
          <a:p>
            <a:r>
              <a:rPr lang="en-US" b="0" dirty="0"/>
              <a:t>When we sum phase 1 and phase 2, this brigs the total to 167, without the associates of the Consortia of the Grant Phase 2</a:t>
            </a:r>
          </a:p>
          <a:p>
            <a:r>
              <a:rPr lang="en-US" b="0" dirty="0"/>
              <a:t>SADC has been excluded</a:t>
            </a:r>
          </a:p>
          <a:p>
            <a:endParaRPr lang="en-US" b="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A22C8-F8A3-4050-8F15-0663A2A6C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063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ee5d089af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eee5d089af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Talk about Rwanda and other countries that recently established space program. Ethiopia, Uganda, Zimbabwe, Botswana, Djibouti, etc. </a:t>
            </a:r>
            <a:endParaRPr dirty="0"/>
          </a:p>
        </p:txBody>
      </p:sp>
      <p:sp>
        <p:nvSpPr>
          <p:cNvPr id="348" name="Google Shape;348;geee5d089af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87061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dirty="0"/>
              <a:t>GMES and Africa is building on precursors PUMA, AMESD and MESA</a:t>
            </a:r>
          </a:p>
          <a:p>
            <a:r>
              <a:rPr lang="en-US" b="0" dirty="0"/>
              <a:t>An Eco System s in place, made of capacities human capacities, material capacities, and skills.</a:t>
            </a:r>
          </a:p>
          <a:p>
            <a:r>
              <a:rPr lang="en-US" b="0" dirty="0"/>
              <a:t>GMES intent is to continue developing it, take care on progress in the technologies, and capitalize, valorize it.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A22C8-F8A3-4050-8F15-0663A2A6C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214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028B5-A50A-77B6-CAB5-13A9222E58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KE"/>
          </a:p>
        </p:txBody>
      </p:sp>
      <p:sp>
        <p:nvSpPr>
          <p:cNvPr id="3" name="Subtitle 2">
            <a:extLst>
              <a:ext uri="{FF2B5EF4-FFF2-40B4-BE49-F238E27FC236}">
                <a16:creationId xmlns:a16="http://schemas.microsoft.com/office/drawing/2014/main" id="{E1BF1E94-031A-3AF6-9B1A-A393AFD4F4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KE"/>
          </a:p>
        </p:txBody>
      </p:sp>
      <p:sp>
        <p:nvSpPr>
          <p:cNvPr id="4" name="Date Placeholder 3">
            <a:extLst>
              <a:ext uri="{FF2B5EF4-FFF2-40B4-BE49-F238E27FC236}">
                <a16:creationId xmlns:a16="http://schemas.microsoft.com/office/drawing/2014/main" id="{02CCADBE-275F-0E02-E3DE-452A9CA364B2}"/>
              </a:ext>
            </a:extLst>
          </p:cNvPr>
          <p:cNvSpPr>
            <a:spLocks noGrp="1"/>
          </p:cNvSpPr>
          <p:nvPr>
            <p:ph type="dt" sz="half" idx="10"/>
          </p:nvPr>
        </p:nvSpPr>
        <p:spPr/>
        <p:txBody>
          <a:bodyPr/>
          <a:lstStyle/>
          <a:p>
            <a:fld id="{327BCB76-2ED5-4D3A-9211-4BBC97112BCA}" type="datetimeFigureOut">
              <a:rPr lang="en-KE" smtClean="0"/>
              <a:t>10/30/22</a:t>
            </a:fld>
            <a:endParaRPr lang="en-KE"/>
          </a:p>
        </p:txBody>
      </p:sp>
      <p:sp>
        <p:nvSpPr>
          <p:cNvPr id="5" name="Footer Placeholder 4">
            <a:extLst>
              <a:ext uri="{FF2B5EF4-FFF2-40B4-BE49-F238E27FC236}">
                <a16:creationId xmlns:a16="http://schemas.microsoft.com/office/drawing/2014/main" id="{37479D9F-103A-48D8-CE29-16E432F84A9D}"/>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014C9BED-104B-5F5D-E2A1-8CFA6E717431}"/>
              </a:ext>
            </a:extLst>
          </p:cNvPr>
          <p:cNvSpPr>
            <a:spLocks noGrp="1"/>
          </p:cNvSpPr>
          <p:nvPr>
            <p:ph type="sldNum" sz="quarter" idx="12"/>
          </p:nvPr>
        </p:nvSpPr>
        <p:spPr/>
        <p:txBody>
          <a:bodyPr/>
          <a:lstStyle/>
          <a:p>
            <a:fld id="{1D60C9AA-B5AD-4C63-8C3A-97036E798B0B}" type="slidenum">
              <a:rPr lang="en-KE" smtClean="0"/>
              <a:t>‹#›</a:t>
            </a:fld>
            <a:endParaRPr lang="en-KE"/>
          </a:p>
        </p:txBody>
      </p:sp>
    </p:spTree>
    <p:extLst>
      <p:ext uri="{BB962C8B-B14F-4D97-AF65-F5344CB8AC3E}">
        <p14:creationId xmlns:p14="http://schemas.microsoft.com/office/powerpoint/2010/main" val="3312576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4CAA4-AD40-3D26-3F98-FFE417FC6E0B}"/>
              </a:ext>
            </a:extLst>
          </p:cNvPr>
          <p:cNvSpPr>
            <a:spLocks noGrp="1"/>
          </p:cNvSpPr>
          <p:nvPr>
            <p:ph type="title"/>
          </p:nvPr>
        </p:nvSpPr>
        <p:spPr/>
        <p:txBody>
          <a:bodyPr/>
          <a:lstStyle/>
          <a:p>
            <a:r>
              <a:rPr lang="en-US"/>
              <a:t>Click to edit Master title style</a:t>
            </a:r>
            <a:endParaRPr lang="en-KE"/>
          </a:p>
        </p:txBody>
      </p:sp>
      <p:sp>
        <p:nvSpPr>
          <p:cNvPr id="3" name="Vertical Text Placeholder 2">
            <a:extLst>
              <a:ext uri="{FF2B5EF4-FFF2-40B4-BE49-F238E27FC236}">
                <a16:creationId xmlns:a16="http://schemas.microsoft.com/office/drawing/2014/main" id="{DE8F7FF3-76AE-840E-44D7-E01A34D1AE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875D1ABE-9FC3-E856-90B1-63853BADDA8A}"/>
              </a:ext>
            </a:extLst>
          </p:cNvPr>
          <p:cNvSpPr>
            <a:spLocks noGrp="1"/>
          </p:cNvSpPr>
          <p:nvPr>
            <p:ph type="dt" sz="half" idx="10"/>
          </p:nvPr>
        </p:nvSpPr>
        <p:spPr/>
        <p:txBody>
          <a:bodyPr/>
          <a:lstStyle/>
          <a:p>
            <a:fld id="{327BCB76-2ED5-4D3A-9211-4BBC97112BCA}" type="datetimeFigureOut">
              <a:rPr lang="en-KE" smtClean="0"/>
              <a:t>10/30/22</a:t>
            </a:fld>
            <a:endParaRPr lang="en-KE"/>
          </a:p>
        </p:txBody>
      </p:sp>
      <p:sp>
        <p:nvSpPr>
          <p:cNvPr id="5" name="Footer Placeholder 4">
            <a:extLst>
              <a:ext uri="{FF2B5EF4-FFF2-40B4-BE49-F238E27FC236}">
                <a16:creationId xmlns:a16="http://schemas.microsoft.com/office/drawing/2014/main" id="{C3BD6E35-9C76-9965-41CF-86CE94FCE9E2}"/>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B30DEEA2-CB55-E49D-EA8E-9996AE0C5942}"/>
              </a:ext>
            </a:extLst>
          </p:cNvPr>
          <p:cNvSpPr>
            <a:spLocks noGrp="1"/>
          </p:cNvSpPr>
          <p:nvPr>
            <p:ph type="sldNum" sz="quarter" idx="12"/>
          </p:nvPr>
        </p:nvSpPr>
        <p:spPr/>
        <p:txBody>
          <a:bodyPr/>
          <a:lstStyle/>
          <a:p>
            <a:fld id="{1D60C9AA-B5AD-4C63-8C3A-97036E798B0B}" type="slidenum">
              <a:rPr lang="en-KE" smtClean="0"/>
              <a:t>‹#›</a:t>
            </a:fld>
            <a:endParaRPr lang="en-KE"/>
          </a:p>
        </p:txBody>
      </p:sp>
    </p:spTree>
    <p:extLst>
      <p:ext uri="{BB962C8B-B14F-4D97-AF65-F5344CB8AC3E}">
        <p14:creationId xmlns:p14="http://schemas.microsoft.com/office/powerpoint/2010/main" val="175048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F40857-81DE-A31A-AE5D-4F7CE07452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KE"/>
          </a:p>
        </p:txBody>
      </p:sp>
      <p:sp>
        <p:nvSpPr>
          <p:cNvPr id="3" name="Vertical Text Placeholder 2">
            <a:extLst>
              <a:ext uri="{FF2B5EF4-FFF2-40B4-BE49-F238E27FC236}">
                <a16:creationId xmlns:a16="http://schemas.microsoft.com/office/drawing/2014/main" id="{6D893FB4-F561-EB9A-5EB5-03284AD7FF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D99778F1-C96E-1F53-D72F-D9AC6551FDB9}"/>
              </a:ext>
            </a:extLst>
          </p:cNvPr>
          <p:cNvSpPr>
            <a:spLocks noGrp="1"/>
          </p:cNvSpPr>
          <p:nvPr>
            <p:ph type="dt" sz="half" idx="10"/>
          </p:nvPr>
        </p:nvSpPr>
        <p:spPr/>
        <p:txBody>
          <a:bodyPr/>
          <a:lstStyle/>
          <a:p>
            <a:fld id="{327BCB76-2ED5-4D3A-9211-4BBC97112BCA}" type="datetimeFigureOut">
              <a:rPr lang="en-KE" smtClean="0"/>
              <a:t>10/30/22</a:t>
            </a:fld>
            <a:endParaRPr lang="en-KE"/>
          </a:p>
        </p:txBody>
      </p:sp>
      <p:sp>
        <p:nvSpPr>
          <p:cNvPr id="5" name="Footer Placeholder 4">
            <a:extLst>
              <a:ext uri="{FF2B5EF4-FFF2-40B4-BE49-F238E27FC236}">
                <a16:creationId xmlns:a16="http://schemas.microsoft.com/office/drawing/2014/main" id="{E737B3AF-9B10-AC45-3DC5-37B2BE9316B4}"/>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65EED3A0-1859-103B-959E-1D67D8E6F2AD}"/>
              </a:ext>
            </a:extLst>
          </p:cNvPr>
          <p:cNvSpPr>
            <a:spLocks noGrp="1"/>
          </p:cNvSpPr>
          <p:nvPr>
            <p:ph type="sldNum" sz="quarter" idx="12"/>
          </p:nvPr>
        </p:nvSpPr>
        <p:spPr/>
        <p:txBody>
          <a:bodyPr/>
          <a:lstStyle/>
          <a:p>
            <a:fld id="{1D60C9AA-B5AD-4C63-8C3A-97036E798B0B}" type="slidenum">
              <a:rPr lang="en-KE" smtClean="0"/>
              <a:t>‹#›</a:t>
            </a:fld>
            <a:endParaRPr lang="en-KE"/>
          </a:p>
        </p:txBody>
      </p:sp>
    </p:spTree>
    <p:extLst>
      <p:ext uri="{BB962C8B-B14F-4D97-AF65-F5344CB8AC3E}">
        <p14:creationId xmlns:p14="http://schemas.microsoft.com/office/powerpoint/2010/main" val="3065644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11B93D-E853-44F0-8AEC-6993DB5A0CF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9D9525F-E6B3-4C21-8057-AB7587B613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C41D414-CF35-480C-ABFB-AD8D8E7CD50D}"/>
              </a:ext>
            </a:extLst>
          </p:cNvPr>
          <p:cNvSpPr>
            <a:spLocks noGrp="1"/>
          </p:cNvSpPr>
          <p:nvPr>
            <p:ph type="dt" sz="half" idx="10"/>
          </p:nvPr>
        </p:nvSpPr>
        <p:spPr/>
        <p:txBody>
          <a:bodyPr/>
          <a:lstStyle/>
          <a:p>
            <a:fld id="{610D6336-71BA-4F28-A970-88B31BA94565}" type="datetimeFigureOut">
              <a:rPr lang="fr-FR" smtClean="0"/>
              <a:t>30/10/2022</a:t>
            </a:fld>
            <a:endParaRPr lang="fr-FR"/>
          </a:p>
        </p:txBody>
      </p:sp>
      <p:sp>
        <p:nvSpPr>
          <p:cNvPr id="5" name="Espace réservé du pied de page 4">
            <a:extLst>
              <a:ext uri="{FF2B5EF4-FFF2-40B4-BE49-F238E27FC236}">
                <a16:creationId xmlns:a16="http://schemas.microsoft.com/office/drawing/2014/main" id="{F5F76CB7-D234-4C42-A7AA-7C7CBC3DDD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A34A2E-828B-47F2-B5AE-6C63B19DC119}"/>
              </a:ext>
            </a:extLst>
          </p:cNvPr>
          <p:cNvSpPr>
            <a:spLocks noGrp="1"/>
          </p:cNvSpPr>
          <p:nvPr>
            <p:ph type="sldNum" sz="quarter" idx="12"/>
          </p:nvPr>
        </p:nvSpPr>
        <p:spPr/>
        <p:txBody>
          <a:bodyPr/>
          <a:lstStyle/>
          <a:p>
            <a:fld id="{C40CF9EE-94A6-41C1-8A99-B9F914078B31}" type="slidenum">
              <a:rPr lang="fr-FR" smtClean="0"/>
              <a:t>‹#›</a:t>
            </a:fld>
            <a:endParaRPr lang="fr-FR"/>
          </a:p>
        </p:txBody>
      </p:sp>
    </p:spTree>
    <p:extLst>
      <p:ext uri="{BB962C8B-B14F-4D97-AF65-F5344CB8AC3E}">
        <p14:creationId xmlns:p14="http://schemas.microsoft.com/office/powerpoint/2010/main" val="50065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79A906-73AC-4B27-A82F-18BD2E3FE7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C51F493-3A7B-48E4-ADD1-54DFFBE4698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7488BEB-EDD9-40EA-8F98-430DCF039839}"/>
              </a:ext>
            </a:extLst>
          </p:cNvPr>
          <p:cNvSpPr>
            <a:spLocks noGrp="1"/>
          </p:cNvSpPr>
          <p:nvPr>
            <p:ph type="dt" sz="half" idx="10"/>
          </p:nvPr>
        </p:nvSpPr>
        <p:spPr/>
        <p:txBody>
          <a:bodyPr/>
          <a:lstStyle/>
          <a:p>
            <a:fld id="{610D6336-71BA-4F28-A970-88B31BA94565}" type="datetimeFigureOut">
              <a:rPr lang="fr-FR" smtClean="0"/>
              <a:t>30/10/2022</a:t>
            </a:fld>
            <a:endParaRPr lang="fr-FR"/>
          </a:p>
        </p:txBody>
      </p:sp>
      <p:sp>
        <p:nvSpPr>
          <p:cNvPr id="5" name="Espace réservé du pied de page 4">
            <a:extLst>
              <a:ext uri="{FF2B5EF4-FFF2-40B4-BE49-F238E27FC236}">
                <a16:creationId xmlns:a16="http://schemas.microsoft.com/office/drawing/2014/main" id="{4D01B833-0F93-467C-B5A8-518CB0CAA92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A8F5C23-880D-4A87-9780-3B9385FBD864}"/>
              </a:ext>
            </a:extLst>
          </p:cNvPr>
          <p:cNvSpPr>
            <a:spLocks noGrp="1"/>
          </p:cNvSpPr>
          <p:nvPr>
            <p:ph type="sldNum" sz="quarter" idx="12"/>
          </p:nvPr>
        </p:nvSpPr>
        <p:spPr/>
        <p:txBody>
          <a:bodyPr/>
          <a:lstStyle/>
          <a:p>
            <a:fld id="{C40CF9EE-94A6-41C1-8A99-B9F914078B31}" type="slidenum">
              <a:rPr lang="fr-FR" smtClean="0"/>
              <a:t>‹#›</a:t>
            </a:fld>
            <a:endParaRPr lang="fr-FR"/>
          </a:p>
        </p:txBody>
      </p:sp>
    </p:spTree>
    <p:extLst>
      <p:ext uri="{BB962C8B-B14F-4D97-AF65-F5344CB8AC3E}">
        <p14:creationId xmlns:p14="http://schemas.microsoft.com/office/powerpoint/2010/main" val="316970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E1F8FF-7A4A-4BD2-A774-9EAA699373F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9B4746B-1E35-4E87-8B1A-F8F36E8D53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690DA05-42EF-40D1-8F15-6EA8FA7DA727}"/>
              </a:ext>
            </a:extLst>
          </p:cNvPr>
          <p:cNvSpPr>
            <a:spLocks noGrp="1"/>
          </p:cNvSpPr>
          <p:nvPr>
            <p:ph type="dt" sz="half" idx="10"/>
          </p:nvPr>
        </p:nvSpPr>
        <p:spPr/>
        <p:txBody>
          <a:bodyPr/>
          <a:lstStyle/>
          <a:p>
            <a:fld id="{610D6336-71BA-4F28-A970-88B31BA94565}" type="datetimeFigureOut">
              <a:rPr lang="fr-FR" smtClean="0"/>
              <a:t>30/10/2022</a:t>
            </a:fld>
            <a:endParaRPr lang="fr-FR"/>
          </a:p>
        </p:txBody>
      </p:sp>
      <p:sp>
        <p:nvSpPr>
          <p:cNvPr id="5" name="Espace réservé du pied de page 4">
            <a:extLst>
              <a:ext uri="{FF2B5EF4-FFF2-40B4-BE49-F238E27FC236}">
                <a16:creationId xmlns:a16="http://schemas.microsoft.com/office/drawing/2014/main" id="{04BF25C4-7C81-49C3-9912-02CA08B66A4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A070E3-5C81-4F15-8CCF-B0BA83235A01}"/>
              </a:ext>
            </a:extLst>
          </p:cNvPr>
          <p:cNvSpPr>
            <a:spLocks noGrp="1"/>
          </p:cNvSpPr>
          <p:nvPr>
            <p:ph type="sldNum" sz="quarter" idx="12"/>
          </p:nvPr>
        </p:nvSpPr>
        <p:spPr/>
        <p:txBody>
          <a:bodyPr/>
          <a:lstStyle/>
          <a:p>
            <a:fld id="{C40CF9EE-94A6-41C1-8A99-B9F914078B31}" type="slidenum">
              <a:rPr lang="fr-FR" smtClean="0"/>
              <a:t>‹#›</a:t>
            </a:fld>
            <a:endParaRPr lang="fr-FR"/>
          </a:p>
        </p:txBody>
      </p:sp>
    </p:spTree>
    <p:extLst>
      <p:ext uri="{BB962C8B-B14F-4D97-AF65-F5344CB8AC3E}">
        <p14:creationId xmlns:p14="http://schemas.microsoft.com/office/powerpoint/2010/main" val="1315752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A4A26F-F3BF-451C-8632-5BC1B737480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8372E9D-9CB3-4E47-8BC4-A278013506C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B3B3907-E757-4E25-8D0F-720988339D5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745B11F-2991-4AE8-ADDA-958498880442}"/>
              </a:ext>
            </a:extLst>
          </p:cNvPr>
          <p:cNvSpPr>
            <a:spLocks noGrp="1"/>
          </p:cNvSpPr>
          <p:nvPr>
            <p:ph type="dt" sz="half" idx="10"/>
          </p:nvPr>
        </p:nvSpPr>
        <p:spPr/>
        <p:txBody>
          <a:bodyPr/>
          <a:lstStyle/>
          <a:p>
            <a:fld id="{610D6336-71BA-4F28-A970-88B31BA94565}" type="datetimeFigureOut">
              <a:rPr lang="fr-FR" smtClean="0"/>
              <a:t>30/10/2022</a:t>
            </a:fld>
            <a:endParaRPr lang="fr-FR"/>
          </a:p>
        </p:txBody>
      </p:sp>
      <p:sp>
        <p:nvSpPr>
          <p:cNvPr id="6" name="Espace réservé du pied de page 5">
            <a:extLst>
              <a:ext uri="{FF2B5EF4-FFF2-40B4-BE49-F238E27FC236}">
                <a16:creationId xmlns:a16="http://schemas.microsoft.com/office/drawing/2014/main" id="{C691DC76-FC4F-4F1A-A9B1-9FAC132E3A4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39354CD-D12B-499E-836D-65D15A545BAA}"/>
              </a:ext>
            </a:extLst>
          </p:cNvPr>
          <p:cNvSpPr>
            <a:spLocks noGrp="1"/>
          </p:cNvSpPr>
          <p:nvPr>
            <p:ph type="sldNum" sz="quarter" idx="12"/>
          </p:nvPr>
        </p:nvSpPr>
        <p:spPr/>
        <p:txBody>
          <a:bodyPr/>
          <a:lstStyle/>
          <a:p>
            <a:fld id="{C40CF9EE-94A6-41C1-8A99-B9F914078B31}" type="slidenum">
              <a:rPr lang="fr-FR" smtClean="0"/>
              <a:t>‹#›</a:t>
            </a:fld>
            <a:endParaRPr lang="fr-FR"/>
          </a:p>
        </p:txBody>
      </p:sp>
    </p:spTree>
    <p:extLst>
      <p:ext uri="{BB962C8B-B14F-4D97-AF65-F5344CB8AC3E}">
        <p14:creationId xmlns:p14="http://schemas.microsoft.com/office/powerpoint/2010/main" val="2081279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65B57C-1F15-47A6-9A14-D9488AFF557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76877F1-01E2-4C4F-9A3A-8E5E8665A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7A1783A-AAD5-41A1-9F0E-F2F4F825B39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B65A25F-4A59-479C-B673-BB072C9E13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8245C4A-B7B4-4066-A075-27EA3688EFF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C183FAD-9471-4B5B-BEEF-25DA3ACB8E37}"/>
              </a:ext>
            </a:extLst>
          </p:cNvPr>
          <p:cNvSpPr>
            <a:spLocks noGrp="1"/>
          </p:cNvSpPr>
          <p:nvPr>
            <p:ph type="dt" sz="half" idx="10"/>
          </p:nvPr>
        </p:nvSpPr>
        <p:spPr/>
        <p:txBody>
          <a:bodyPr/>
          <a:lstStyle/>
          <a:p>
            <a:fld id="{610D6336-71BA-4F28-A970-88B31BA94565}" type="datetimeFigureOut">
              <a:rPr lang="fr-FR" smtClean="0"/>
              <a:t>30/10/2022</a:t>
            </a:fld>
            <a:endParaRPr lang="fr-FR"/>
          </a:p>
        </p:txBody>
      </p:sp>
      <p:sp>
        <p:nvSpPr>
          <p:cNvPr id="8" name="Espace réservé du pied de page 7">
            <a:extLst>
              <a:ext uri="{FF2B5EF4-FFF2-40B4-BE49-F238E27FC236}">
                <a16:creationId xmlns:a16="http://schemas.microsoft.com/office/drawing/2014/main" id="{76CA2F5F-FEED-431D-83B4-8CEBB395598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65BDEF4-10FA-413A-B66D-37A6D6A2CE11}"/>
              </a:ext>
            </a:extLst>
          </p:cNvPr>
          <p:cNvSpPr>
            <a:spLocks noGrp="1"/>
          </p:cNvSpPr>
          <p:nvPr>
            <p:ph type="sldNum" sz="quarter" idx="12"/>
          </p:nvPr>
        </p:nvSpPr>
        <p:spPr/>
        <p:txBody>
          <a:bodyPr/>
          <a:lstStyle/>
          <a:p>
            <a:fld id="{C40CF9EE-94A6-41C1-8A99-B9F914078B31}" type="slidenum">
              <a:rPr lang="fr-FR" smtClean="0"/>
              <a:t>‹#›</a:t>
            </a:fld>
            <a:endParaRPr lang="fr-FR"/>
          </a:p>
        </p:txBody>
      </p:sp>
    </p:spTree>
    <p:extLst>
      <p:ext uri="{BB962C8B-B14F-4D97-AF65-F5344CB8AC3E}">
        <p14:creationId xmlns:p14="http://schemas.microsoft.com/office/powerpoint/2010/main" val="791951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64EF00-8473-4406-93DA-F2D8514FC75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7B4CE1E-D993-4DFB-A346-C75E86941CA9}"/>
              </a:ext>
            </a:extLst>
          </p:cNvPr>
          <p:cNvSpPr>
            <a:spLocks noGrp="1"/>
          </p:cNvSpPr>
          <p:nvPr>
            <p:ph type="dt" sz="half" idx="10"/>
          </p:nvPr>
        </p:nvSpPr>
        <p:spPr/>
        <p:txBody>
          <a:bodyPr/>
          <a:lstStyle/>
          <a:p>
            <a:fld id="{610D6336-71BA-4F28-A970-88B31BA94565}" type="datetimeFigureOut">
              <a:rPr lang="fr-FR" smtClean="0"/>
              <a:t>30/10/2022</a:t>
            </a:fld>
            <a:endParaRPr lang="fr-FR"/>
          </a:p>
        </p:txBody>
      </p:sp>
      <p:sp>
        <p:nvSpPr>
          <p:cNvPr id="4" name="Espace réservé du pied de page 3">
            <a:extLst>
              <a:ext uri="{FF2B5EF4-FFF2-40B4-BE49-F238E27FC236}">
                <a16:creationId xmlns:a16="http://schemas.microsoft.com/office/drawing/2014/main" id="{7779DE4A-2BFD-492B-A261-B362EB3F9EA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C33B683-ACE2-49B7-8E16-E96C90D36B81}"/>
              </a:ext>
            </a:extLst>
          </p:cNvPr>
          <p:cNvSpPr>
            <a:spLocks noGrp="1"/>
          </p:cNvSpPr>
          <p:nvPr>
            <p:ph type="sldNum" sz="quarter" idx="12"/>
          </p:nvPr>
        </p:nvSpPr>
        <p:spPr/>
        <p:txBody>
          <a:bodyPr/>
          <a:lstStyle/>
          <a:p>
            <a:fld id="{C40CF9EE-94A6-41C1-8A99-B9F914078B31}" type="slidenum">
              <a:rPr lang="fr-FR" smtClean="0"/>
              <a:t>‹#›</a:t>
            </a:fld>
            <a:endParaRPr lang="fr-FR"/>
          </a:p>
        </p:txBody>
      </p:sp>
    </p:spTree>
    <p:extLst>
      <p:ext uri="{BB962C8B-B14F-4D97-AF65-F5344CB8AC3E}">
        <p14:creationId xmlns:p14="http://schemas.microsoft.com/office/powerpoint/2010/main" val="1083129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1CCE394-E6B6-4BD4-958C-BC8EE0603CCA}"/>
              </a:ext>
            </a:extLst>
          </p:cNvPr>
          <p:cNvSpPr>
            <a:spLocks noGrp="1"/>
          </p:cNvSpPr>
          <p:nvPr>
            <p:ph type="dt" sz="half" idx="10"/>
          </p:nvPr>
        </p:nvSpPr>
        <p:spPr/>
        <p:txBody>
          <a:bodyPr/>
          <a:lstStyle/>
          <a:p>
            <a:fld id="{610D6336-71BA-4F28-A970-88B31BA94565}" type="datetimeFigureOut">
              <a:rPr lang="fr-FR" smtClean="0"/>
              <a:t>30/10/2022</a:t>
            </a:fld>
            <a:endParaRPr lang="fr-FR"/>
          </a:p>
        </p:txBody>
      </p:sp>
      <p:sp>
        <p:nvSpPr>
          <p:cNvPr id="3" name="Espace réservé du pied de page 2">
            <a:extLst>
              <a:ext uri="{FF2B5EF4-FFF2-40B4-BE49-F238E27FC236}">
                <a16:creationId xmlns:a16="http://schemas.microsoft.com/office/drawing/2014/main" id="{B018262A-3D55-49F6-B134-A2F8F03C98E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FE18711-9148-4224-8E06-7CA285584623}"/>
              </a:ext>
            </a:extLst>
          </p:cNvPr>
          <p:cNvSpPr>
            <a:spLocks noGrp="1"/>
          </p:cNvSpPr>
          <p:nvPr>
            <p:ph type="sldNum" sz="quarter" idx="12"/>
          </p:nvPr>
        </p:nvSpPr>
        <p:spPr/>
        <p:txBody>
          <a:bodyPr/>
          <a:lstStyle/>
          <a:p>
            <a:fld id="{C40CF9EE-94A6-41C1-8A99-B9F914078B31}" type="slidenum">
              <a:rPr lang="fr-FR" smtClean="0"/>
              <a:t>‹#›</a:t>
            </a:fld>
            <a:endParaRPr lang="fr-FR"/>
          </a:p>
        </p:txBody>
      </p:sp>
    </p:spTree>
    <p:extLst>
      <p:ext uri="{BB962C8B-B14F-4D97-AF65-F5344CB8AC3E}">
        <p14:creationId xmlns:p14="http://schemas.microsoft.com/office/powerpoint/2010/main" val="515585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B30E5E-E46E-4BC6-8137-96BE79DB89E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CAF08A0-5EE3-4A04-A1D9-C983D3B373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1A5E723-5063-4598-B817-005BDC0F1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D9E22D9-10E4-41AB-87ED-E1FB597DEAD6}"/>
              </a:ext>
            </a:extLst>
          </p:cNvPr>
          <p:cNvSpPr>
            <a:spLocks noGrp="1"/>
          </p:cNvSpPr>
          <p:nvPr>
            <p:ph type="dt" sz="half" idx="10"/>
          </p:nvPr>
        </p:nvSpPr>
        <p:spPr/>
        <p:txBody>
          <a:bodyPr/>
          <a:lstStyle/>
          <a:p>
            <a:fld id="{610D6336-71BA-4F28-A970-88B31BA94565}" type="datetimeFigureOut">
              <a:rPr lang="fr-FR" smtClean="0"/>
              <a:t>30/10/2022</a:t>
            </a:fld>
            <a:endParaRPr lang="fr-FR"/>
          </a:p>
        </p:txBody>
      </p:sp>
      <p:sp>
        <p:nvSpPr>
          <p:cNvPr id="6" name="Espace réservé du pied de page 5">
            <a:extLst>
              <a:ext uri="{FF2B5EF4-FFF2-40B4-BE49-F238E27FC236}">
                <a16:creationId xmlns:a16="http://schemas.microsoft.com/office/drawing/2014/main" id="{644AFDC8-E7ED-413F-9070-1AE81A858F0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95B7D9E-ABCE-4C1D-A9C3-0B63EF310378}"/>
              </a:ext>
            </a:extLst>
          </p:cNvPr>
          <p:cNvSpPr>
            <a:spLocks noGrp="1"/>
          </p:cNvSpPr>
          <p:nvPr>
            <p:ph type="sldNum" sz="quarter" idx="12"/>
          </p:nvPr>
        </p:nvSpPr>
        <p:spPr/>
        <p:txBody>
          <a:bodyPr/>
          <a:lstStyle/>
          <a:p>
            <a:fld id="{C40CF9EE-94A6-41C1-8A99-B9F914078B31}" type="slidenum">
              <a:rPr lang="fr-FR" smtClean="0"/>
              <a:t>‹#›</a:t>
            </a:fld>
            <a:endParaRPr lang="fr-FR"/>
          </a:p>
        </p:txBody>
      </p:sp>
    </p:spTree>
    <p:extLst>
      <p:ext uri="{BB962C8B-B14F-4D97-AF65-F5344CB8AC3E}">
        <p14:creationId xmlns:p14="http://schemas.microsoft.com/office/powerpoint/2010/main" val="4217956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461D-CC40-74B4-2CE4-4D33E01C729C}"/>
              </a:ext>
            </a:extLst>
          </p:cNvPr>
          <p:cNvSpPr>
            <a:spLocks noGrp="1"/>
          </p:cNvSpPr>
          <p:nvPr>
            <p:ph type="title"/>
          </p:nvPr>
        </p:nvSpPr>
        <p:spPr/>
        <p:txBody>
          <a:bodyPr/>
          <a:lstStyle/>
          <a:p>
            <a:r>
              <a:rPr lang="en-US"/>
              <a:t>Click to edit Master title style</a:t>
            </a:r>
            <a:endParaRPr lang="en-KE"/>
          </a:p>
        </p:txBody>
      </p:sp>
      <p:sp>
        <p:nvSpPr>
          <p:cNvPr id="3" name="Content Placeholder 2">
            <a:extLst>
              <a:ext uri="{FF2B5EF4-FFF2-40B4-BE49-F238E27FC236}">
                <a16:creationId xmlns:a16="http://schemas.microsoft.com/office/drawing/2014/main" id="{DCA0A9E6-CC7F-6086-A0D0-1019904F49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BAF0A2D8-55BF-6994-26D9-A0E272591807}"/>
              </a:ext>
            </a:extLst>
          </p:cNvPr>
          <p:cNvSpPr>
            <a:spLocks noGrp="1"/>
          </p:cNvSpPr>
          <p:nvPr>
            <p:ph type="dt" sz="half" idx="10"/>
          </p:nvPr>
        </p:nvSpPr>
        <p:spPr/>
        <p:txBody>
          <a:bodyPr/>
          <a:lstStyle/>
          <a:p>
            <a:fld id="{327BCB76-2ED5-4D3A-9211-4BBC97112BCA}" type="datetimeFigureOut">
              <a:rPr lang="en-KE" smtClean="0"/>
              <a:t>10/30/22</a:t>
            </a:fld>
            <a:endParaRPr lang="en-KE"/>
          </a:p>
        </p:txBody>
      </p:sp>
      <p:sp>
        <p:nvSpPr>
          <p:cNvPr id="5" name="Footer Placeholder 4">
            <a:extLst>
              <a:ext uri="{FF2B5EF4-FFF2-40B4-BE49-F238E27FC236}">
                <a16:creationId xmlns:a16="http://schemas.microsoft.com/office/drawing/2014/main" id="{D64F28E2-03BA-3299-0B6C-71523DB3CB06}"/>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DF706DAF-116A-B8CF-43E7-3E15D4257F03}"/>
              </a:ext>
            </a:extLst>
          </p:cNvPr>
          <p:cNvSpPr>
            <a:spLocks noGrp="1"/>
          </p:cNvSpPr>
          <p:nvPr>
            <p:ph type="sldNum" sz="quarter" idx="12"/>
          </p:nvPr>
        </p:nvSpPr>
        <p:spPr/>
        <p:txBody>
          <a:bodyPr/>
          <a:lstStyle/>
          <a:p>
            <a:fld id="{1D60C9AA-B5AD-4C63-8C3A-97036E798B0B}" type="slidenum">
              <a:rPr lang="en-KE" smtClean="0"/>
              <a:t>‹#›</a:t>
            </a:fld>
            <a:endParaRPr lang="en-KE"/>
          </a:p>
        </p:txBody>
      </p:sp>
    </p:spTree>
    <p:extLst>
      <p:ext uri="{BB962C8B-B14F-4D97-AF65-F5344CB8AC3E}">
        <p14:creationId xmlns:p14="http://schemas.microsoft.com/office/powerpoint/2010/main" val="8309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E2CE1B-24AC-48A2-9FE2-634D0354C2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FE40545-C089-4CF5-9F67-E425DA761D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0EE78DE-94EA-42DF-81BF-179A700CD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34BD643-4CD1-4F63-A056-A0CF3D473740}"/>
              </a:ext>
            </a:extLst>
          </p:cNvPr>
          <p:cNvSpPr>
            <a:spLocks noGrp="1"/>
          </p:cNvSpPr>
          <p:nvPr>
            <p:ph type="dt" sz="half" idx="10"/>
          </p:nvPr>
        </p:nvSpPr>
        <p:spPr/>
        <p:txBody>
          <a:bodyPr/>
          <a:lstStyle/>
          <a:p>
            <a:fld id="{610D6336-71BA-4F28-A970-88B31BA94565}" type="datetimeFigureOut">
              <a:rPr lang="fr-FR" smtClean="0"/>
              <a:t>30/10/2022</a:t>
            </a:fld>
            <a:endParaRPr lang="fr-FR"/>
          </a:p>
        </p:txBody>
      </p:sp>
      <p:sp>
        <p:nvSpPr>
          <p:cNvPr id="6" name="Espace réservé du pied de page 5">
            <a:extLst>
              <a:ext uri="{FF2B5EF4-FFF2-40B4-BE49-F238E27FC236}">
                <a16:creationId xmlns:a16="http://schemas.microsoft.com/office/drawing/2014/main" id="{934E6B5D-5A1B-400D-8C90-692F1553C95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CC894F3-1AA0-4504-9C28-2FE60FC9FE5F}"/>
              </a:ext>
            </a:extLst>
          </p:cNvPr>
          <p:cNvSpPr>
            <a:spLocks noGrp="1"/>
          </p:cNvSpPr>
          <p:nvPr>
            <p:ph type="sldNum" sz="quarter" idx="12"/>
          </p:nvPr>
        </p:nvSpPr>
        <p:spPr/>
        <p:txBody>
          <a:bodyPr/>
          <a:lstStyle/>
          <a:p>
            <a:fld id="{C40CF9EE-94A6-41C1-8A99-B9F914078B31}" type="slidenum">
              <a:rPr lang="fr-FR" smtClean="0"/>
              <a:t>‹#›</a:t>
            </a:fld>
            <a:endParaRPr lang="fr-FR"/>
          </a:p>
        </p:txBody>
      </p:sp>
    </p:spTree>
    <p:extLst>
      <p:ext uri="{BB962C8B-B14F-4D97-AF65-F5344CB8AC3E}">
        <p14:creationId xmlns:p14="http://schemas.microsoft.com/office/powerpoint/2010/main" val="2455670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BAC077-FD11-4D6A-8427-C786A207355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7D8B3EB-867B-4F22-B42E-A8A1150AA74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502975-8F50-47A7-BFC7-394F4AC77FC4}"/>
              </a:ext>
            </a:extLst>
          </p:cNvPr>
          <p:cNvSpPr>
            <a:spLocks noGrp="1"/>
          </p:cNvSpPr>
          <p:nvPr>
            <p:ph type="dt" sz="half" idx="10"/>
          </p:nvPr>
        </p:nvSpPr>
        <p:spPr/>
        <p:txBody>
          <a:bodyPr/>
          <a:lstStyle/>
          <a:p>
            <a:fld id="{610D6336-71BA-4F28-A970-88B31BA94565}" type="datetimeFigureOut">
              <a:rPr lang="fr-FR" smtClean="0"/>
              <a:t>30/10/2022</a:t>
            </a:fld>
            <a:endParaRPr lang="fr-FR"/>
          </a:p>
        </p:txBody>
      </p:sp>
      <p:sp>
        <p:nvSpPr>
          <p:cNvPr id="5" name="Espace réservé du pied de page 4">
            <a:extLst>
              <a:ext uri="{FF2B5EF4-FFF2-40B4-BE49-F238E27FC236}">
                <a16:creationId xmlns:a16="http://schemas.microsoft.com/office/drawing/2014/main" id="{9B6BDBA2-9CE4-4E8D-993F-A0C7AE0AF31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A4CB99-BE47-4484-8792-670720B34EB3}"/>
              </a:ext>
            </a:extLst>
          </p:cNvPr>
          <p:cNvSpPr>
            <a:spLocks noGrp="1"/>
          </p:cNvSpPr>
          <p:nvPr>
            <p:ph type="sldNum" sz="quarter" idx="12"/>
          </p:nvPr>
        </p:nvSpPr>
        <p:spPr/>
        <p:txBody>
          <a:bodyPr/>
          <a:lstStyle/>
          <a:p>
            <a:fld id="{C40CF9EE-94A6-41C1-8A99-B9F914078B31}" type="slidenum">
              <a:rPr lang="fr-FR" smtClean="0"/>
              <a:t>‹#›</a:t>
            </a:fld>
            <a:endParaRPr lang="fr-FR"/>
          </a:p>
        </p:txBody>
      </p:sp>
    </p:spTree>
    <p:extLst>
      <p:ext uri="{BB962C8B-B14F-4D97-AF65-F5344CB8AC3E}">
        <p14:creationId xmlns:p14="http://schemas.microsoft.com/office/powerpoint/2010/main" val="2895764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456F9FC-6801-456D-A27F-744275F3710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C918399-D22E-4932-BE54-DFE558FF88E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C7270D-AAEA-4F63-BDF9-9CA478EA3152}"/>
              </a:ext>
            </a:extLst>
          </p:cNvPr>
          <p:cNvSpPr>
            <a:spLocks noGrp="1"/>
          </p:cNvSpPr>
          <p:nvPr>
            <p:ph type="dt" sz="half" idx="10"/>
          </p:nvPr>
        </p:nvSpPr>
        <p:spPr/>
        <p:txBody>
          <a:bodyPr/>
          <a:lstStyle/>
          <a:p>
            <a:fld id="{610D6336-71BA-4F28-A970-88B31BA94565}" type="datetimeFigureOut">
              <a:rPr lang="fr-FR" smtClean="0"/>
              <a:t>30/10/2022</a:t>
            </a:fld>
            <a:endParaRPr lang="fr-FR"/>
          </a:p>
        </p:txBody>
      </p:sp>
      <p:sp>
        <p:nvSpPr>
          <p:cNvPr id="5" name="Espace réservé du pied de page 4">
            <a:extLst>
              <a:ext uri="{FF2B5EF4-FFF2-40B4-BE49-F238E27FC236}">
                <a16:creationId xmlns:a16="http://schemas.microsoft.com/office/drawing/2014/main" id="{1BCFC091-502A-43B9-8A75-B8217EBE053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7579D9-E4B6-4C90-A26B-54CD8592B9A2}"/>
              </a:ext>
            </a:extLst>
          </p:cNvPr>
          <p:cNvSpPr>
            <a:spLocks noGrp="1"/>
          </p:cNvSpPr>
          <p:nvPr>
            <p:ph type="sldNum" sz="quarter" idx="12"/>
          </p:nvPr>
        </p:nvSpPr>
        <p:spPr/>
        <p:txBody>
          <a:bodyPr/>
          <a:lstStyle/>
          <a:p>
            <a:fld id="{C40CF9EE-94A6-41C1-8A99-B9F914078B31}" type="slidenum">
              <a:rPr lang="fr-FR" smtClean="0"/>
              <a:t>‹#›</a:t>
            </a:fld>
            <a:endParaRPr lang="fr-FR"/>
          </a:p>
        </p:txBody>
      </p:sp>
    </p:spTree>
    <p:extLst>
      <p:ext uri="{BB962C8B-B14F-4D97-AF65-F5344CB8AC3E}">
        <p14:creationId xmlns:p14="http://schemas.microsoft.com/office/powerpoint/2010/main" val="974576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47F7A2F-38FD-43E6-AA6C-D0E774D19F3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Espace réservé du titre 1">
            <a:extLst>
              <a:ext uri="{FF2B5EF4-FFF2-40B4-BE49-F238E27FC236}">
                <a16:creationId xmlns:a16="http://schemas.microsoft.com/office/drawing/2014/main" id="{15D3C804-7B1E-42EC-9B9D-EACF220CCCA9}"/>
              </a:ext>
            </a:extLst>
          </p:cNvPr>
          <p:cNvSpPr>
            <a:spLocks noGrp="1"/>
          </p:cNvSpPr>
          <p:nvPr>
            <p:ph type="title"/>
          </p:nvPr>
        </p:nvSpPr>
        <p:spPr>
          <a:xfrm>
            <a:off x="342900" y="2533649"/>
            <a:ext cx="1990725" cy="1790701"/>
          </a:xfrm>
          <a:prstGeom prst="rect">
            <a:avLst/>
          </a:prstGeom>
        </p:spPr>
        <p:txBody>
          <a:bodyPr vert="horz" lIns="91440" tIns="45720" rIns="91440" bIns="45720" rtlCol="0" anchor="ctr">
            <a:normAutofit/>
          </a:bodyPr>
          <a:lstStyle>
            <a:lvl1pPr algn="ctr">
              <a:defRPr sz="3200"/>
            </a:lvl1pPr>
          </a:lstStyle>
          <a:p>
            <a:r>
              <a:rPr lang="fr-FR" dirty="0"/>
              <a:t>Modifiez le style du titre</a:t>
            </a:r>
            <a:endParaRPr lang="en-US" dirty="0"/>
          </a:p>
        </p:txBody>
      </p:sp>
      <p:sp>
        <p:nvSpPr>
          <p:cNvPr id="4" name="Espace réservé de la date 3">
            <a:extLst>
              <a:ext uri="{FF2B5EF4-FFF2-40B4-BE49-F238E27FC236}">
                <a16:creationId xmlns:a16="http://schemas.microsoft.com/office/drawing/2014/main" id="{7EE3C2A8-96EC-4820-92EE-51863D12D7E9}"/>
              </a:ext>
            </a:extLst>
          </p:cNvPr>
          <p:cNvSpPr>
            <a:spLocks noGrp="1"/>
          </p:cNvSpPr>
          <p:nvPr>
            <p:ph type="dt" sz="half" idx="2"/>
          </p:nvPr>
        </p:nvSpPr>
        <p:spPr>
          <a:xfrm>
            <a:off x="2844799" y="6453099"/>
            <a:ext cx="3164001"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r>
              <a:rPr lang="en-US" b="1">
                <a:solidFill>
                  <a:schemeClr val="bg1">
                    <a:lumMod val="65000"/>
                  </a:schemeClr>
                </a:solidFill>
              </a:rPr>
              <a:t>12TH AARSE’ S INTERNATIONAL CONFERENCE 25-29 OCT. 2018, EGYPT</a:t>
            </a:r>
            <a:endParaRPr lang="en-US" b="1" dirty="0">
              <a:solidFill>
                <a:schemeClr val="bg1">
                  <a:lumMod val="65000"/>
                </a:schemeClr>
              </a:solidFill>
            </a:endParaRPr>
          </a:p>
        </p:txBody>
      </p:sp>
      <p:sp>
        <p:nvSpPr>
          <p:cNvPr id="5" name="Espace réservé du pied de page 4">
            <a:extLst>
              <a:ext uri="{FF2B5EF4-FFF2-40B4-BE49-F238E27FC236}">
                <a16:creationId xmlns:a16="http://schemas.microsoft.com/office/drawing/2014/main" id="{6EC199FE-F2FE-4CB4-8825-D52EC9F28A70}"/>
              </a:ext>
            </a:extLst>
          </p:cNvPr>
          <p:cNvSpPr>
            <a:spLocks noGrp="1"/>
          </p:cNvSpPr>
          <p:nvPr>
            <p:ph type="ftr" sz="quarter" idx="3"/>
          </p:nvPr>
        </p:nvSpPr>
        <p:spPr>
          <a:xfrm>
            <a:off x="6183200" y="6453099"/>
            <a:ext cx="3754146"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en-US" b="1" dirty="0">
                <a:solidFill>
                  <a:schemeClr val="bg1">
                    <a:lumMod val="65000"/>
                  </a:schemeClr>
                </a:solidFill>
              </a:rPr>
              <a:t>EARTH OBSERVATIONS AND GEOSPATIAL SCIENCE IN SERVICE OF SUSTAINABLE DEVELOPMENT GOALS</a:t>
            </a:r>
          </a:p>
        </p:txBody>
      </p:sp>
    </p:spTree>
    <p:extLst>
      <p:ext uri="{BB962C8B-B14F-4D97-AF65-F5344CB8AC3E}">
        <p14:creationId xmlns:p14="http://schemas.microsoft.com/office/powerpoint/2010/main" val="2011093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7F322BE9-9212-4E3F-BAC4-6DEC7C408832}"/>
              </a:ext>
            </a:extLst>
          </p:cNvPr>
          <p:cNvSpPr>
            <a:spLocks noGrp="1"/>
          </p:cNvSpPr>
          <p:nvPr>
            <p:ph type="dt" sz="half" idx="2"/>
          </p:nvPr>
        </p:nvSpPr>
        <p:spPr>
          <a:xfrm>
            <a:off x="2844799" y="6453099"/>
            <a:ext cx="3164001"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r>
              <a:rPr lang="en-US" b="1">
                <a:solidFill>
                  <a:schemeClr val="bg1">
                    <a:lumMod val="65000"/>
                  </a:schemeClr>
                </a:solidFill>
              </a:rPr>
              <a:t>12TH AARSE’ S INTERNATIONAL CONFERENCE 25-29 OCT. 2018, EGYPT</a:t>
            </a:r>
            <a:endParaRPr lang="en-US" b="1" dirty="0">
              <a:solidFill>
                <a:schemeClr val="bg1">
                  <a:lumMod val="65000"/>
                </a:schemeClr>
              </a:solidFill>
            </a:endParaRPr>
          </a:p>
        </p:txBody>
      </p:sp>
      <p:sp>
        <p:nvSpPr>
          <p:cNvPr id="3" name="Espace réservé du pied de page 4">
            <a:extLst>
              <a:ext uri="{FF2B5EF4-FFF2-40B4-BE49-F238E27FC236}">
                <a16:creationId xmlns:a16="http://schemas.microsoft.com/office/drawing/2014/main" id="{82CB9028-196B-43E0-9951-EFF05AD1063D}"/>
              </a:ext>
            </a:extLst>
          </p:cNvPr>
          <p:cNvSpPr>
            <a:spLocks noGrp="1"/>
          </p:cNvSpPr>
          <p:nvPr>
            <p:ph type="ftr" sz="quarter" idx="3"/>
          </p:nvPr>
        </p:nvSpPr>
        <p:spPr>
          <a:xfrm>
            <a:off x="6183200" y="6453099"/>
            <a:ext cx="3754146"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en-US" b="1" dirty="0">
                <a:solidFill>
                  <a:schemeClr val="bg1">
                    <a:lumMod val="65000"/>
                  </a:schemeClr>
                </a:solidFill>
              </a:rPr>
              <a:t>EARTH OBSERVATIONS AND GEOSPATIAL SCIENCE IN SERVICE OF SUSTAINABLE DEVELOPMENT GOALS</a:t>
            </a:r>
          </a:p>
        </p:txBody>
      </p:sp>
    </p:spTree>
    <p:extLst>
      <p:ext uri="{BB962C8B-B14F-4D97-AF65-F5344CB8AC3E}">
        <p14:creationId xmlns:p14="http://schemas.microsoft.com/office/powerpoint/2010/main" val="3508623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47F7A2F-38FD-43E6-AA6C-D0E774D19F3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Espace réservé du titre 1">
            <a:extLst>
              <a:ext uri="{FF2B5EF4-FFF2-40B4-BE49-F238E27FC236}">
                <a16:creationId xmlns:a16="http://schemas.microsoft.com/office/drawing/2014/main" id="{15D3C804-7B1E-42EC-9B9D-EACF220CCCA9}"/>
              </a:ext>
            </a:extLst>
          </p:cNvPr>
          <p:cNvSpPr>
            <a:spLocks noGrp="1"/>
          </p:cNvSpPr>
          <p:nvPr>
            <p:ph type="title"/>
          </p:nvPr>
        </p:nvSpPr>
        <p:spPr>
          <a:xfrm>
            <a:off x="342900" y="2533649"/>
            <a:ext cx="1990725" cy="1790701"/>
          </a:xfrm>
          <a:prstGeom prst="rect">
            <a:avLst/>
          </a:prstGeom>
        </p:spPr>
        <p:txBody>
          <a:bodyPr vert="horz" lIns="91440" tIns="45720" rIns="91440" bIns="45720" rtlCol="0" anchor="ctr">
            <a:normAutofit/>
          </a:bodyPr>
          <a:lstStyle>
            <a:lvl1pPr algn="ctr">
              <a:defRPr sz="3200"/>
            </a:lvl1pPr>
          </a:lstStyle>
          <a:p>
            <a:r>
              <a:rPr lang="fr-FR" dirty="0"/>
              <a:t>Modifiez le style du titre</a:t>
            </a:r>
            <a:endParaRPr lang="en-US" dirty="0"/>
          </a:p>
        </p:txBody>
      </p:sp>
      <p:sp>
        <p:nvSpPr>
          <p:cNvPr id="4" name="Espace réservé de la date 3">
            <a:extLst>
              <a:ext uri="{FF2B5EF4-FFF2-40B4-BE49-F238E27FC236}">
                <a16:creationId xmlns:a16="http://schemas.microsoft.com/office/drawing/2014/main" id="{7EE3C2A8-96EC-4820-92EE-51863D12D7E9}"/>
              </a:ext>
            </a:extLst>
          </p:cNvPr>
          <p:cNvSpPr>
            <a:spLocks noGrp="1"/>
          </p:cNvSpPr>
          <p:nvPr>
            <p:ph type="dt" sz="half" idx="2"/>
          </p:nvPr>
        </p:nvSpPr>
        <p:spPr>
          <a:xfrm>
            <a:off x="2844799" y="6453099"/>
            <a:ext cx="3164001"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r>
              <a:rPr lang="en-US" b="1">
                <a:solidFill>
                  <a:schemeClr val="bg1">
                    <a:lumMod val="65000"/>
                  </a:schemeClr>
                </a:solidFill>
              </a:rPr>
              <a:t>12TH AARSE’ S INTERNATIONAL CONFERENCE 25-29 OCT. 2018, EGYPT</a:t>
            </a:r>
            <a:endParaRPr lang="en-US" b="1" dirty="0">
              <a:solidFill>
                <a:schemeClr val="bg1">
                  <a:lumMod val="65000"/>
                </a:schemeClr>
              </a:solidFill>
            </a:endParaRPr>
          </a:p>
        </p:txBody>
      </p:sp>
      <p:sp>
        <p:nvSpPr>
          <p:cNvPr id="5" name="Espace réservé du pied de page 4">
            <a:extLst>
              <a:ext uri="{FF2B5EF4-FFF2-40B4-BE49-F238E27FC236}">
                <a16:creationId xmlns:a16="http://schemas.microsoft.com/office/drawing/2014/main" id="{6EC199FE-F2FE-4CB4-8825-D52EC9F28A70}"/>
              </a:ext>
            </a:extLst>
          </p:cNvPr>
          <p:cNvSpPr>
            <a:spLocks noGrp="1"/>
          </p:cNvSpPr>
          <p:nvPr>
            <p:ph type="ftr" sz="quarter" idx="3"/>
          </p:nvPr>
        </p:nvSpPr>
        <p:spPr>
          <a:xfrm>
            <a:off x="6183200" y="6453099"/>
            <a:ext cx="3754146"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en-US" b="1" dirty="0">
                <a:solidFill>
                  <a:schemeClr val="bg1">
                    <a:lumMod val="65000"/>
                  </a:schemeClr>
                </a:solidFill>
              </a:rPr>
              <a:t>EARTH OBSERVATIONS AND GEOSPATIAL SCIENCE IN SERVICE OF SUSTAINABLE DEVELOPMENT GOALS</a:t>
            </a:r>
          </a:p>
        </p:txBody>
      </p:sp>
    </p:spTree>
    <p:extLst>
      <p:ext uri="{BB962C8B-B14F-4D97-AF65-F5344CB8AC3E}">
        <p14:creationId xmlns:p14="http://schemas.microsoft.com/office/powerpoint/2010/main" val="984775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7F322BE9-9212-4E3F-BAC4-6DEC7C408832}"/>
              </a:ext>
            </a:extLst>
          </p:cNvPr>
          <p:cNvSpPr>
            <a:spLocks noGrp="1"/>
          </p:cNvSpPr>
          <p:nvPr>
            <p:ph type="dt" sz="half" idx="2"/>
          </p:nvPr>
        </p:nvSpPr>
        <p:spPr>
          <a:xfrm>
            <a:off x="2844799" y="6453099"/>
            <a:ext cx="3164001"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r>
              <a:rPr lang="en-US" b="1">
                <a:solidFill>
                  <a:schemeClr val="bg1">
                    <a:lumMod val="65000"/>
                  </a:schemeClr>
                </a:solidFill>
              </a:rPr>
              <a:t>12TH AARSE’ S INTERNATIONAL CONFERENCE 25-29 OCT. 2018, EGYPT</a:t>
            </a:r>
            <a:endParaRPr lang="en-US" b="1" dirty="0">
              <a:solidFill>
                <a:schemeClr val="bg1">
                  <a:lumMod val="65000"/>
                </a:schemeClr>
              </a:solidFill>
            </a:endParaRPr>
          </a:p>
        </p:txBody>
      </p:sp>
      <p:sp>
        <p:nvSpPr>
          <p:cNvPr id="3" name="Espace réservé du pied de page 4">
            <a:extLst>
              <a:ext uri="{FF2B5EF4-FFF2-40B4-BE49-F238E27FC236}">
                <a16:creationId xmlns:a16="http://schemas.microsoft.com/office/drawing/2014/main" id="{82CB9028-196B-43E0-9951-EFF05AD1063D}"/>
              </a:ext>
            </a:extLst>
          </p:cNvPr>
          <p:cNvSpPr>
            <a:spLocks noGrp="1"/>
          </p:cNvSpPr>
          <p:nvPr>
            <p:ph type="ftr" sz="quarter" idx="3"/>
          </p:nvPr>
        </p:nvSpPr>
        <p:spPr>
          <a:xfrm>
            <a:off x="6183200" y="6453099"/>
            <a:ext cx="3754146"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en-US" b="1" dirty="0">
                <a:solidFill>
                  <a:schemeClr val="bg1">
                    <a:lumMod val="65000"/>
                  </a:schemeClr>
                </a:solidFill>
              </a:rPr>
              <a:t>EARTH OBSERVATIONS AND GEOSPATIAL SCIENCE IN SERVICE OF SUSTAINABLE DEVELOPMENT GOALS</a:t>
            </a:r>
          </a:p>
        </p:txBody>
      </p:sp>
    </p:spTree>
    <p:extLst>
      <p:ext uri="{BB962C8B-B14F-4D97-AF65-F5344CB8AC3E}">
        <p14:creationId xmlns:p14="http://schemas.microsoft.com/office/powerpoint/2010/main" val="3063028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47F7A2F-38FD-43E6-AA6C-D0E774D19F38}"/>
              </a:ext>
            </a:extLst>
          </p:cNvPr>
          <p:cNvSpPr>
            <a:spLocks noGrp="1"/>
          </p:cNvSpPr>
          <p:nvPr>
            <p:ph idx="1"/>
          </p:nvPr>
        </p:nvSpPr>
        <p:spPr>
          <a:xfrm>
            <a:off x="838200" y="1825626"/>
            <a:ext cx="105156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Title 1">
            <a:extLst>
              <a:ext uri="{FF2B5EF4-FFF2-40B4-BE49-F238E27FC236}">
                <a16:creationId xmlns:a16="http://schemas.microsoft.com/office/drawing/2014/main" id="{5B158CFE-0AF8-4C47-AD76-CBF0D6A1FF01}"/>
              </a:ext>
            </a:extLst>
          </p:cNvPr>
          <p:cNvSpPr>
            <a:spLocks noGrp="1"/>
          </p:cNvSpPr>
          <p:nvPr>
            <p:ph type="title" hasCustomPrompt="1"/>
          </p:nvPr>
        </p:nvSpPr>
        <p:spPr>
          <a:xfrm>
            <a:off x="828001" y="179999"/>
            <a:ext cx="10580865" cy="530168"/>
          </a:xfrm>
          <a:prstGeom prst="rect">
            <a:avLst/>
          </a:prstGeom>
        </p:spPr>
        <p:txBody>
          <a:bodyPr anchor="ctr">
            <a:noAutofit/>
          </a:bodyPr>
          <a:lstStyle>
            <a:lvl1pPr>
              <a:defRPr sz="4000">
                <a:solidFill>
                  <a:schemeClr val="tx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defRPr>
            </a:lvl1pPr>
          </a:lstStyle>
          <a:p>
            <a:r>
              <a:rPr lang="en-US"/>
              <a:t>CLICK TO EDIT MASTER TITLE STYLE</a:t>
            </a:r>
          </a:p>
        </p:txBody>
      </p:sp>
      <p:sp>
        <p:nvSpPr>
          <p:cNvPr id="8" name="Espace réservé du pied de page 4">
            <a:extLst>
              <a:ext uri="{FF2B5EF4-FFF2-40B4-BE49-F238E27FC236}">
                <a16:creationId xmlns:a16="http://schemas.microsoft.com/office/drawing/2014/main" id="{88889EAE-BE14-4A0E-B0F3-756C4E260D89}"/>
              </a:ext>
            </a:extLst>
          </p:cNvPr>
          <p:cNvSpPr>
            <a:spLocks noGrp="1"/>
          </p:cNvSpPr>
          <p:nvPr>
            <p:ph type="ftr" sz="quarter" idx="3"/>
          </p:nvPr>
        </p:nvSpPr>
        <p:spPr>
          <a:xfrm>
            <a:off x="0" y="6478500"/>
            <a:ext cx="121920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1">
                    <a:tint val="75000"/>
                  </a:schemeClr>
                </a:solidFill>
                <a:latin typeface="+mn-lt"/>
              </a:defRPr>
            </a:lvl1pPr>
          </a:lstStyle>
          <a:p>
            <a:pPr>
              <a:defRPr/>
            </a:pPr>
            <a:r>
              <a:rPr lang="fr-FR" b="1">
                <a:solidFill>
                  <a:schemeClr val="bg1">
                    <a:lumMod val="65000"/>
                  </a:schemeClr>
                </a:solidFill>
              </a:rPr>
              <a:t>© 2019 African Union Commission</a:t>
            </a:r>
            <a:endParaRPr lang="en-US" b="1">
              <a:solidFill>
                <a:schemeClr val="bg1">
                  <a:lumMod val="65000"/>
                </a:schemeClr>
              </a:solidFill>
            </a:endParaRPr>
          </a:p>
        </p:txBody>
      </p:sp>
    </p:spTree>
    <p:extLst>
      <p:ext uri="{BB962C8B-B14F-4D97-AF65-F5344CB8AC3E}">
        <p14:creationId xmlns:p14="http://schemas.microsoft.com/office/powerpoint/2010/main" val="139525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7FCA5D-81E1-4C55-A30E-DDADD4579A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2FFC678C-03EE-4BCC-8606-E4A6066445E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6" name="Espace réservé du pied de page 4">
            <a:extLst>
              <a:ext uri="{FF2B5EF4-FFF2-40B4-BE49-F238E27FC236}">
                <a16:creationId xmlns:a16="http://schemas.microsoft.com/office/drawing/2014/main" id="{6FD623F5-B4A4-43B0-B16C-04884D88C604}"/>
              </a:ext>
            </a:extLst>
          </p:cNvPr>
          <p:cNvSpPr>
            <a:spLocks noGrp="1"/>
          </p:cNvSpPr>
          <p:nvPr>
            <p:ph type="ftr" sz="quarter" idx="3"/>
          </p:nvPr>
        </p:nvSpPr>
        <p:spPr>
          <a:xfrm>
            <a:off x="0" y="6478499"/>
            <a:ext cx="121920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1">
                    <a:tint val="75000"/>
                  </a:schemeClr>
                </a:solidFill>
                <a:latin typeface="+mn-lt"/>
              </a:defRPr>
            </a:lvl1pPr>
          </a:lstStyle>
          <a:p>
            <a:pPr>
              <a:defRPr/>
            </a:pPr>
            <a:r>
              <a:rPr lang="fr-FR" b="1">
                <a:solidFill>
                  <a:schemeClr val="bg1">
                    <a:lumMod val="65000"/>
                  </a:schemeClr>
                </a:solidFill>
              </a:rPr>
              <a:t>© 2019 African Union Commission</a:t>
            </a:r>
            <a:endParaRPr lang="en-US" b="1" dirty="0">
              <a:solidFill>
                <a:schemeClr val="bg1">
                  <a:lumMod val="65000"/>
                </a:schemeClr>
              </a:solidFill>
            </a:endParaRPr>
          </a:p>
        </p:txBody>
      </p:sp>
    </p:spTree>
    <p:extLst>
      <p:ext uri="{BB962C8B-B14F-4D97-AF65-F5344CB8AC3E}">
        <p14:creationId xmlns:p14="http://schemas.microsoft.com/office/powerpoint/2010/main" val="3176647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A66C68-154E-445C-B6DE-7719D050D766}"/>
              </a:ext>
            </a:extLst>
          </p:cNvPr>
          <p:cNvSpPr>
            <a:spLocks noGrp="1"/>
          </p:cNvSpPr>
          <p:nvPr>
            <p:ph type="title" hasCustomPrompt="1"/>
          </p:nvPr>
        </p:nvSpPr>
        <p:spPr>
          <a:xfrm>
            <a:off x="831850" y="1709738"/>
            <a:ext cx="10515600" cy="2852737"/>
          </a:xfrm>
          <a:prstGeom prst="rect">
            <a:avLst/>
          </a:prstGeom>
          <a:effectLst>
            <a:outerShdw blurRad="50800" dist="38100" dir="2700000" algn="tl" rotWithShape="0">
              <a:prstClr val="black">
                <a:alpha val="40000"/>
              </a:prstClr>
            </a:outerShdw>
          </a:effectLst>
        </p:spPr>
        <p:txBody>
          <a:bodyPr anchor="ctr"/>
          <a:lstStyle>
            <a:lvl1pPr algn="ctr">
              <a:defRPr sz="4400" b="0" cap="none" spc="0">
                <a:ln w="0"/>
                <a:solidFill>
                  <a:schemeClr val="tx1"/>
                </a:solidFill>
                <a:effectLst>
                  <a:outerShdw blurRad="38100" dist="19050" dir="2700000" algn="tl" rotWithShape="0">
                    <a:schemeClr val="dk1">
                      <a:alpha val="40000"/>
                    </a:schemeClr>
                  </a:outerShdw>
                </a:effectLst>
                <a:latin typeface="Arial Black" panose="020B0A04020102020204" pitchFamily="34" charset="0"/>
              </a:defRPr>
            </a:lvl1pPr>
          </a:lstStyle>
          <a:p>
            <a:r>
              <a:rPr lang="fr-FR" dirty="0"/>
              <a:t>MODIFIEZ LE STYLE DU TITRE</a:t>
            </a:r>
            <a:endParaRPr lang="en-US" dirty="0"/>
          </a:p>
        </p:txBody>
      </p:sp>
      <p:sp>
        <p:nvSpPr>
          <p:cNvPr id="6" name="Espace réservé du pied de page 4">
            <a:extLst>
              <a:ext uri="{FF2B5EF4-FFF2-40B4-BE49-F238E27FC236}">
                <a16:creationId xmlns:a16="http://schemas.microsoft.com/office/drawing/2014/main" id="{8F56EC26-1602-40E6-A5AF-EC6295C52383}"/>
              </a:ext>
            </a:extLst>
          </p:cNvPr>
          <p:cNvSpPr>
            <a:spLocks noGrp="1"/>
          </p:cNvSpPr>
          <p:nvPr>
            <p:ph type="ftr" sz="quarter" idx="3"/>
          </p:nvPr>
        </p:nvSpPr>
        <p:spPr>
          <a:xfrm>
            <a:off x="0" y="6478499"/>
            <a:ext cx="121920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1">
                    <a:tint val="75000"/>
                  </a:schemeClr>
                </a:solidFill>
                <a:latin typeface="+mn-lt"/>
              </a:defRPr>
            </a:lvl1pPr>
          </a:lstStyle>
          <a:p>
            <a:pPr>
              <a:defRPr/>
            </a:pPr>
            <a:r>
              <a:rPr lang="fr-FR" b="1">
                <a:solidFill>
                  <a:schemeClr val="bg1">
                    <a:lumMod val="65000"/>
                  </a:schemeClr>
                </a:solidFill>
              </a:rPr>
              <a:t>© 2019 African Union Commission</a:t>
            </a:r>
            <a:endParaRPr lang="en-US" b="1" dirty="0">
              <a:solidFill>
                <a:schemeClr val="bg1">
                  <a:lumMod val="65000"/>
                </a:schemeClr>
              </a:solidFill>
            </a:endParaRPr>
          </a:p>
        </p:txBody>
      </p:sp>
    </p:spTree>
    <p:extLst>
      <p:ext uri="{BB962C8B-B14F-4D97-AF65-F5344CB8AC3E}">
        <p14:creationId xmlns:p14="http://schemas.microsoft.com/office/powerpoint/2010/main" val="2475967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C643-A672-9BB4-30BA-52861CCC16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KE"/>
          </a:p>
        </p:txBody>
      </p:sp>
      <p:sp>
        <p:nvSpPr>
          <p:cNvPr id="3" name="Text Placeholder 2">
            <a:extLst>
              <a:ext uri="{FF2B5EF4-FFF2-40B4-BE49-F238E27FC236}">
                <a16:creationId xmlns:a16="http://schemas.microsoft.com/office/drawing/2014/main" id="{4C0C807E-E935-943B-2F01-995954EE1F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1591F5-9624-309C-FC16-099D4A582465}"/>
              </a:ext>
            </a:extLst>
          </p:cNvPr>
          <p:cNvSpPr>
            <a:spLocks noGrp="1"/>
          </p:cNvSpPr>
          <p:nvPr>
            <p:ph type="dt" sz="half" idx="10"/>
          </p:nvPr>
        </p:nvSpPr>
        <p:spPr/>
        <p:txBody>
          <a:bodyPr/>
          <a:lstStyle/>
          <a:p>
            <a:fld id="{327BCB76-2ED5-4D3A-9211-4BBC97112BCA}" type="datetimeFigureOut">
              <a:rPr lang="en-KE" smtClean="0"/>
              <a:t>10/30/22</a:t>
            </a:fld>
            <a:endParaRPr lang="en-KE"/>
          </a:p>
        </p:txBody>
      </p:sp>
      <p:sp>
        <p:nvSpPr>
          <p:cNvPr id="5" name="Footer Placeholder 4">
            <a:extLst>
              <a:ext uri="{FF2B5EF4-FFF2-40B4-BE49-F238E27FC236}">
                <a16:creationId xmlns:a16="http://schemas.microsoft.com/office/drawing/2014/main" id="{10A96904-5F45-5FCE-0E53-7967DDDD2279}"/>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CDF6B126-A33B-F62C-13ED-C536DE877E9D}"/>
              </a:ext>
            </a:extLst>
          </p:cNvPr>
          <p:cNvSpPr>
            <a:spLocks noGrp="1"/>
          </p:cNvSpPr>
          <p:nvPr>
            <p:ph type="sldNum" sz="quarter" idx="12"/>
          </p:nvPr>
        </p:nvSpPr>
        <p:spPr/>
        <p:txBody>
          <a:bodyPr/>
          <a:lstStyle/>
          <a:p>
            <a:fld id="{1D60C9AA-B5AD-4C63-8C3A-97036E798B0B}" type="slidenum">
              <a:rPr lang="en-KE" smtClean="0"/>
              <a:t>‹#›</a:t>
            </a:fld>
            <a:endParaRPr lang="en-KE"/>
          </a:p>
        </p:txBody>
      </p:sp>
    </p:spTree>
    <p:extLst>
      <p:ext uri="{BB962C8B-B14F-4D97-AF65-F5344CB8AC3E}">
        <p14:creationId xmlns:p14="http://schemas.microsoft.com/office/powerpoint/2010/main" val="826183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47F7A2F-38FD-43E6-AA6C-D0E774D19F38}"/>
              </a:ext>
            </a:extLst>
          </p:cNvPr>
          <p:cNvSpPr>
            <a:spLocks noGrp="1"/>
          </p:cNvSpPr>
          <p:nvPr>
            <p:ph idx="1"/>
          </p:nvPr>
        </p:nvSpPr>
        <p:spPr>
          <a:xfrm>
            <a:off x="838200" y="1825625"/>
            <a:ext cx="105156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Title 1">
            <a:extLst>
              <a:ext uri="{FF2B5EF4-FFF2-40B4-BE49-F238E27FC236}">
                <a16:creationId xmlns:a16="http://schemas.microsoft.com/office/drawing/2014/main" id="{5B158CFE-0AF8-4C47-AD76-CBF0D6A1FF01}"/>
              </a:ext>
            </a:extLst>
          </p:cNvPr>
          <p:cNvSpPr>
            <a:spLocks noGrp="1"/>
          </p:cNvSpPr>
          <p:nvPr>
            <p:ph type="title" hasCustomPrompt="1"/>
          </p:nvPr>
        </p:nvSpPr>
        <p:spPr>
          <a:xfrm>
            <a:off x="828000" y="179999"/>
            <a:ext cx="10580865" cy="530168"/>
          </a:xfrm>
          <a:prstGeom prst="rect">
            <a:avLst/>
          </a:prstGeom>
        </p:spPr>
        <p:txBody>
          <a:bodyPr anchor="ctr">
            <a:noAutofit/>
          </a:bodyPr>
          <a:lstStyle>
            <a:lvl1pPr>
              <a:defRPr sz="4000">
                <a:solidFill>
                  <a:schemeClr val="tx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8" name="Espace réservé du pied de page 4">
            <a:extLst>
              <a:ext uri="{FF2B5EF4-FFF2-40B4-BE49-F238E27FC236}">
                <a16:creationId xmlns:a16="http://schemas.microsoft.com/office/drawing/2014/main" id="{88889EAE-BE14-4A0E-B0F3-756C4E260D89}"/>
              </a:ext>
            </a:extLst>
          </p:cNvPr>
          <p:cNvSpPr>
            <a:spLocks noGrp="1"/>
          </p:cNvSpPr>
          <p:nvPr>
            <p:ph type="ftr" sz="quarter" idx="3"/>
          </p:nvPr>
        </p:nvSpPr>
        <p:spPr>
          <a:xfrm>
            <a:off x="0" y="6478499"/>
            <a:ext cx="121920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1">
                    <a:tint val="75000"/>
                  </a:schemeClr>
                </a:solidFill>
                <a:latin typeface="+mn-lt"/>
              </a:defRPr>
            </a:lvl1pPr>
          </a:lstStyle>
          <a:p>
            <a:pPr>
              <a:defRPr/>
            </a:pPr>
            <a:r>
              <a:rPr lang="fr-FR" b="1">
                <a:solidFill>
                  <a:schemeClr val="bg1">
                    <a:lumMod val="65000"/>
                  </a:schemeClr>
                </a:solidFill>
              </a:rPr>
              <a:t>© 2019 African Union Commission</a:t>
            </a:r>
            <a:endParaRPr lang="en-US" b="1" dirty="0">
              <a:solidFill>
                <a:schemeClr val="bg1">
                  <a:lumMod val="65000"/>
                </a:schemeClr>
              </a:solidFill>
            </a:endParaRPr>
          </a:p>
        </p:txBody>
      </p:sp>
    </p:spTree>
    <p:extLst>
      <p:ext uri="{BB962C8B-B14F-4D97-AF65-F5344CB8AC3E}">
        <p14:creationId xmlns:p14="http://schemas.microsoft.com/office/powerpoint/2010/main" val="1631393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9"/>
        <p:cNvGrpSpPr/>
        <p:nvPr/>
      </p:nvGrpSpPr>
      <p:grpSpPr>
        <a:xfrm>
          <a:off x="0" y="0"/>
          <a:ext cx="0" cy="0"/>
          <a:chOff x="0" y="0"/>
          <a:chExt cx="0" cy="0"/>
        </a:xfrm>
      </p:grpSpPr>
      <p:sp>
        <p:nvSpPr>
          <p:cNvPr id="20" name="Google Shape;20;p38"/>
          <p:cNvSpPr txBox="1">
            <a:spLocks noGrp="1"/>
          </p:cNvSpPr>
          <p:nvPr>
            <p:ph type="ftr" idx="11"/>
          </p:nvPr>
        </p:nvSpPr>
        <p:spPr>
          <a:xfrm>
            <a:off x="118404" y="6390566"/>
            <a:ext cx="4594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8"/>
          <p:cNvSpPr txBox="1">
            <a:spLocks noGrp="1"/>
          </p:cNvSpPr>
          <p:nvPr>
            <p:ph type="sldNum" idx="12"/>
          </p:nvPr>
        </p:nvSpPr>
        <p:spPr>
          <a:xfrm>
            <a:off x="11071274" y="6288258"/>
            <a:ext cx="942600" cy="569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38"/>
          <p:cNvSpPr>
            <a:spLocks noGrp="1"/>
          </p:cNvSpPr>
          <p:nvPr>
            <p:ph type="pic" idx="2"/>
          </p:nvPr>
        </p:nvSpPr>
        <p:spPr>
          <a:xfrm>
            <a:off x="6112933" y="0"/>
            <a:ext cx="6079200" cy="6858000"/>
          </a:xfrm>
          <a:prstGeom prst="rect">
            <a:avLst/>
          </a:prstGeom>
          <a:solidFill>
            <a:srgbClr val="D8D8D8"/>
          </a:solidFill>
          <a:ln>
            <a:noFill/>
          </a:ln>
        </p:spPr>
      </p:sp>
    </p:spTree>
    <p:extLst>
      <p:ext uri="{BB962C8B-B14F-4D97-AF65-F5344CB8AC3E}">
        <p14:creationId xmlns:p14="http://schemas.microsoft.com/office/powerpoint/2010/main" val="1963768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7FCA5D-81E1-4C55-A30E-DDADD4579A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2FFC678C-03EE-4BCC-8606-E4A6066445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pic>
        <p:nvPicPr>
          <p:cNvPr id="8" name="Image 38">
            <a:extLst>
              <a:ext uri="{FF2B5EF4-FFF2-40B4-BE49-F238E27FC236}">
                <a16:creationId xmlns:a16="http://schemas.microsoft.com/office/drawing/2014/main" id="{62F40EC4-5A51-4C61-8270-F5768BA1374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588"/>
            <a:ext cx="12192000" cy="179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0594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47F7A2F-38FD-43E6-AA6C-D0E774D19F3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Espace réservé du titre 1">
            <a:extLst>
              <a:ext uri="{FF2B5EF4-FFF2-40B4-BE49-F238E27FC236}">
                <a16:creationId xmlns:a16="http://schemas.microsoft.com/office/drawing/2014/main" id="{15D3C804-7B1E-42EC-9B9D-EACF220CCCA9}"/>
              </a:ext>
            </a:extLst>
          </p:cNvPr>
          <p:cNvSpPr>
            <a:spLocks noGrp="1"/>
          </p:cNvSpPr>
          <p:nvPr>
            <p:ph type="title"/>
          </p:nvPr>
        </p:nvSpPr>
        <p:spPr>
          <a:xfrm>
            <a:off x="342900" y="2533649"/>
            <a:ext cx="1990725" cy="1790701"/>
          </a:xfrm>
          <a:prstGeom prst="rect">
            <a:avLst/>
          </a:prstGeom>
        </p:spPr>
        <p:txBody>
          <a:bodyPr vert="horz" lIns="91440" tIns="45720" rIns="91440" bIns="45720" rtlCol="0" anchor="ctr">
            <a:normAutofit/>
          </a:bodyPr>
          <a:lstStyle>
            <a:lvl1pPr algn="ctr">
              <a:defRPr sz="3200"/>
            </a:lvl1pPr>
          </a:lstStyle>
          <a:p>
            <a:r>
              <a:rPr lang="fr-FR" dirty="0"/>
              <a:t>Modifiez le style du titre</a:t>
            </a:r>
            <a:endParaRPr lang="en-US" dirty="0"/>
          </a:p>
        </p:txBody>
      </p:sp>
    </p:spTree>
    <p:extLst>
      <p:ext uri="{BB962C8B-B14F-4D97-AF65-F5344CB8AC3E}">
        <p14:creationId xmlns:p14="http://schemas.microsoft.com/office/powerpoint/2010/main" val="4135803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A66C68-154E-445C-B6DE-7719D050D76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37FC5220-6E32-45E1-85EE-0D81646709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Tree>
    <p:extLst>
      <p:ext uri="{BB962C8B-B14F-4D97-AF65-F5344CB8AC3E}">
        <p14:creationId xmlns:p14="http://schemas.microsoft.com/office/powerpoint/2010/main" val="2223569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942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772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xfrm>
            <a:off x="838200" y="230188"/>
            <a:ext cx="10515600" cy="1595437"/>
          </a:xfrm>
          <a:prstGeom prst="rect">
            <a:avLst/>
          </a:prstGeom>
        </p:spPr>
        <p:txBody>
          <a:bodyPr/>
          <a:lstStyle/>
          <a:p>
            <a:pPr lvl="0"/>
            <a:r>
              <a:t>Title Text</a:t>
            </a:r>
          </a:p>
        </p:txBody>
      </p:sp>
      <p:sp>
        <p:nvSpPr>
          <p:cNvPr id="11" name="Shape 11"/>
          <p:cNvSpPr>
            <a:spLocks noGrp="1"/>
          </p:cNvSpPr>
          <p:nvPr>
            <p:ph type="body" idx="1"/>
          </p:nvPr>
        </p:nvSpPr>
        <p:spPr>
          <a:prstGeom prst="rect">
            <a:avLst/>
          </a:prstGeom>
        </p:spPr>
        <p:txBody>
          <a:bodyPr/>
          <a:lstStyle/>
          <a:p>
            <a:pPr lvl="0"/>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10"/>
          </p:nvPr>
        </p:nvSpPr>
        <p:spPr>
          <a:xfrm>
            <a:off x="8610600" y="6403975"/>
            <a:ext cx="2743200" cy="269875"/>
          </a:xfrm>
          <a:prstGeom prst="rect">
            <a:avLst/>
          </a:prstGeom>
          <a:ln/>
        </p:spPr>
        <p:txBody>
          <a:bodyPr/>
          <a:lstStyle>
            <a:lvl1pPr>
              <a:defRPr/>
            </a:lvl1pPr>
          </a:lstStyle>
          <a:p>
            <a:pPr>
              <a:defRPr/>
            </a:pPr>
            <a:fld id="{A5659098-9113-4E4F-8D69-6F5776452314}" type="slidenum">
              <a:rPr lang="en-US"/>
              <a:pPr>
                <a:defRPr/>
              </a:pPr>
              <a:t>‹#›</a:t>
            </a:fld>
            <a:endParaRPr lang="en-US"/>
          </a:p>
        </p:txBody>
      </p:sp>
    </p:spTree>
    <p:extLst>
      <p:ext uri="{BB962C8B-B14F-4D97-AF65-F5344CB8AC3E}">
        <p14:creationId xmlns:p14="http://schemas.microsoft.com/office/powerpoint/2010/main" val="34540510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5989C409-0686-4B24-AD78-E290D2A1E40C}" type="datetimeFigureOut">
              <a:rPr lang="fr-FR" smtClean="0"/>
              <a:t>30/10/2022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7A2974-7EAE-43E8-B549-6A92856D79D6}" type="slidenum">
              <a:rPr lang="fr-FR" smtClean="0"/>
              <a:t>‹#›</a:t>
            </a:fld>
            <a:endParaRPr lang="fr-FR"/>
          </a:p>
        </p:txBody>
      </p:sp>
    </p:spTree>
    <p:extLst>
      <p:ext uri="{BB962C8B-B14F-4D97-AF65-F5344CB8AC3E}">
        <p14:creationId xmlns:p14="http://schemas.microsoft.com/office/powerpoint/2010/main" val="24620077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989C409-0686-4B24-AD78-E290D2A1E40C}" type="datetimeFigureOut">
              <a:rPr lang="fr-FR" smtClean="0"/>
              <a:t>30/10/2022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7A2974-7EAE-43E8-B549-6A92856D79D6}" type="slidenum">
              <a:rPr lang="fr-FR" smtClean="0"/>
              <a:t>‹#›</a:t>
            </a:fld>
            <a:endParaRPr lang="fr-FR"/>
          </a:p>
        </p:txBody>
      </p:sp>
    </p:spTree>
    <p:extLst>
      <p:ext uri="{BB962C8B-B14F-4D97-AF65-F5344CB8AC3E}">
        <p14:creationId xmlns:p14="http://schemas.microsoft.com/office/powerpoint/2010/main" val="24666242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6491-1A9C-BB30-05E4-7C0BB6C27EE4}"/>
              </a:ext>
            </a:extLst>
          </p:cNvPr>
          <p:cNvSpPr>
            <a:spLocks noGrp="1"/>
          </p:cNvSpPr>
          <p:nvPr>
            <p:ph type="title"/>
          </p:nvPr>
        </p:nvSpPr>
        <p:spPr/>
        <p:txBody>
          <a:bodyPr/>
          <a:lstStyle/>
          <a:p>
            <a:r>
              <a:rPr lang="en-US"/>
              <a:t>Click to edit Master title style</a:t>
            </a:r>
            <a:endParaRPr lang="en-KE"/>
          </a:p>
        </p:txBody>
      </p:sp>
      <p:sp>
        <p:nvSpPr>
          <p:cNvPr id="3" name="Content Placeholder 2">
            <a:extLst>
              <a:ext uri="{FF2B5EF4-FFF2-40B4-BE49-F238E27FC236}">
                <a16:creationId xmlns:a16="http://schemas.microsoft.com/office/drawing/2014/main" id="{9C75030B-063F-DF6A-BD0E-6170932B1A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Content Placeholder 3">
            <a:extLst>
              <a:ext uri="{FF2B5EF4-FFF2-40B4-BE49-F238E27FC236}">
                <a16:creationId xmlns:a16="http://schemas.microsoft.com/office/drawing/2014/main" id="{A90E49EA-0E4C-18AF-E4CC-2260A34B78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5" name="Date Placeholder 4">
            <a:extLst>
              <a:ext uri="{FF2B5EF4-FFF2-40B4-BE49-F238E27FC236}">
                <a16:creationId xmlns:a16="http://schemas.microsoft.com/office/drawing/2014/main" id="{844E39B0-DC08-C6AE-FEAF-66F703D3707A}"/>
              </a:ext>
            </a:extLst>
          </p:cNvPr>
          <p:cNvSpPr>
            <a:spLocks noGrp="1"/>
          </p:cNvSpPr>
          <p:nvPr>
            <p:ph type="dt" sz="half" idx="10"/>
          </p:nvPr>
        </p:nvSpPr>
        <p:spPr/>
        <p:txBody>
          <a:bodyPr/>
          <a:lstStyle/>
          <a:p>
            <a:fld id="{327BCB76-2ED5-4D3A-9211-4BBC97112BCA}" type="datetimeFigureOut">
              <a:rPr lang="en-KE" smtClean="0"/>
              <a:t>10/30/22</a:t>
            </a:fld>
            <a:endParaRPr lang="en-KE"/>
          </a:p>
        </p:txBody>
      </p:sp>
      <p:sp>
        <p:nvSpPr>
          <p:cNvPr id="6" name="Footer Placeholder 5">
            <a:extLst>
              <a:ext uri="{FF2B5EF4-FFF2-40B4-BE49-F238E27FC236}">
                <a16:creationId xmlns:a16="http://schemas.microsoft.com/office/drawing/2014/main" id="{34769641-8E8A-20E8-60BF-1F7E1139FB4D}"/>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036F8C6C-81FF-D6DC-1AE6-72EBEB16B631}"/>
              </a:ext>
            </a:extLst>
          </p:cNvPr>
          <p:cNvSpPr>
            <a:spLocks noGrp="1"/>
          </p:cNvSpPr>
          <p:nvPr>
            <p:ph type="sldNum" sz="quarter" idx="12"/>
          </p:nvPr>
        </p:nvSpPr>
        <p:spPr/>
        <p:txBody>
          <a:bodyPr/>
          <a:lstStyle/>
          <a:p>
            <a:fld id="{1D60C9AA-B5AD-4C63-8C3A-97036E798B0B}" type="slidenum">
              <a:rPr lang="en-KE" smtClean="0"/>
              <a:t>‹#›</a:t>
            </a:fld>
            <a:endParaRPr lang="en-KE"/>
          </a:p>
        </p:txBody>
      </p:sp>
    </p:spTree>
    <p:extLst>
      <p:ext uri="{BB962C8B-B14F-4D97-AF65-F5344CB8AC3E}">
        <p14:creationId xmlns:p14="http://schemas.microsoft.com/office/powerpoint/2010/main" val="3426091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5989C409-0686-4B24-AD78-E290D2A1E40C}" type="datetimeFigureOut">
              <a:rPr lang="fr-FR" smtClean="0"/>
              <a:t>30/10/2022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7A2974-7EAE-43E8-B549-6A92856D79D6}" type="slidenum">
              <a:rPr lang="fr-FR" smtClean="0"/>
              <a:t>‹#›</a:t>
            </a:fld>
            <a:endParaRPr lang="fr-FR"/>
          </a:p>
        </p:txBody>
      </p:sp>
    </p:spTree>
    <p:extLst>
      <p:ext uri="{BB962C8B-B14F-4D97-AF65-F5344CB8AC3E}">
        <p14:creationId xmlns:p14="http://schemas.microsoft.com/office/powerpoint/2010/main" val="206291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989C409-0686-4B24-AD78-E290D2A1E40C}" type="datetimeFigureOut">
              <a:rPr lang="fr-FR" smtClean="0"/>
              <a:t>30/10/2022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57A2974-7EAE-43E8-B549-6A92856D79D6}" type="slidenum">
              <a:rPr lang="fr-FR" smtClean="0"/>
              <a:t>‹#›</a:t>
            </a:fld>
            <a:endParaRPr lang="fr-FR"/>
          </a:p>
        </p:txBody>
      </p:sp>
    </p:spTree>
    <p:extLst>
      <p:ext uri="{BB962C8B-B14F-4D97-AF65-F5344CB8AC3E}">
        <p14:creationId xmlns:p14="http://schemas.microsoft.com/office/powerpoint/2010/main" val="12764768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989C409-0686-4B24-AD78-E290D2A1E40C}" type="datetimeFigureOut">
              <a:rPr lang="fr-FR" smtClean="0"/>
              <a:t>30/10/2022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57A2974-7EAE-43E8-B549-6A92856D79D6}" type="slidenum">
              <a:rPr lang="fr-FR" smtClean="0"/>
              <a:t>‹#›</a:t>
            </a:fld>
            <a:endParaRPr lang="fr-FR"/>
          </a:p>
        </p:txBody>
      </p:sp>
    </p:spTree>
    <p:extLst>
      <p:ext uri="{BB962C8B-B14F-4D97-AF65-F5344CB8AC3E}">
        <p14:creationId xmlns:p14="http://schemas.microsoft.com/office/powerpoint/2010/main" val="9480532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989C409-0686-4B24-AD78-E290D2A1E40C}" type="datetimeFigureOut">
              <a:rPr lang="fr-FR" smtClean="0"/>
              <a:t>30/10/2022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57A2974-7EAE-43E8-B549-6A92856D79D6}" type="slidenum">
              <a:rPr lang="fr-FR" smtClean="0"/>
              <a:t>‹#›</a:t>
            </a:fld>
            <a:endParaRPr lang="fr-FR"/>
          </a:p>
        </p:txBody>
      </p:sp>
    </p:spTree>
    <p:extLst>
      <p:ext uri="{BB962C8B-B14F-4D97-AF65-F5344CB8AC3E}">
        <p14:creationId xmlns:p14="http://schemas.microsoft.com/office/powerpoint/2010/main" val="39289631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989C409-0686-4B24-AD78-E290D2A1E40C}" type="datetimeFigureOut">
              <a:rPr lang="fr-FR" smtClean="0"/>
              <a:t>30/10/2022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57A2974-7EAE-43E8-B549-6A92856D79D6}" type="slidenum">
              <a:rPr lang="fr-FR" smtClean="0"/>
              <a:t>‹#›</a:t>
            </a:fld>
            <a:endParaRPr lang="fr-FR"/>
          </a:p>
        </p:txBody>
      </p:sp>
    </p:spTree>
    <p:extLst>
      <p:ext uri="{BB962C8B-B14F-4D97-AF65-F5344CB8AC3E}">
        <p14:creationId xmlns:p14="http://schemas.microsoft.com/office/powerpoint/2010/main" val="163835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989C409-0686-4B24-AD78-E290D2A1E40C}" type="datetimeFigureOut">
              <a:rPr lang="fr-FR" smtClean="0"/>
              <a:t>30/10/2022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57A2974-7EAE-43E8-B549-6A92856D79D6}" type="slidenum">
              <a:rPr lang="fr-FR" smtClean="0"/>
              <a:t>‹#›</a:t>
            </a:fld>
            <a:endParaRPr lang="fr-FR"/>
          </a:p>
        </p:txBody>
      </p:sp>
    </p:spTree>
    <p:extLst>
      <p:ext uri="{BB962C8B-B14F-4D97-AF65-F5344CB8AC3E}">
        <p14:creationId xmlns:p14="http://schemas.microsoft.com/office/powerpoint/2010/main" val="877067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989C409-0686-4B24-AD78-E290D2A1E40C}" type="datetimeFigureOut">
              <a:rPr lang="fr-FR" smtClean="0"/>
              <a:t>30/10/2022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57A2974-7EAE-43E8-B549-6A92856D79D6}" type="slidenum">
              <a:rPr lang="fr-FR" smtClean="0"/>
              <a:t>‹#›</a:t>
            </a:fld>
            <a:endParaRPr lang="fr-FR"/>
          </a:p>
        </p:txBody>
      </p:sp>
    </p:spTree>
    <p:extLst>
      <p:ext uri="{BB962C8B-B14F-4D97-AF65-F5344CB8AC3E}">
        <p14:creationId xmlns:p14="http://schemas.microsoft.com/office/powerpoint/2010/main" val="1377099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989C409-0686-4B24-AD78-E290D2A1E40C}" type="datetimeFigureOut">
              <a:rPr lang="fr-FR" smtClean="0"/>
              <a:t>30/10/2022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7A2974-7EAE-43E8-B549-6A92856D79D6}" type="slidenum">
              <a:rPr lang="fr-FR" smtClean="0"/>
              <a:t>‹#›</a:t>
            </a:fld>
            <a:endParaRPr lang="fr-FR"/>
          </a:p>
        </p:txBody>
      </p:sp>
    </p:spTree>
    <p:extLst>
      <p:ext uri="{BB962C8B-B14F-4D97-AF65-F5344CB8AC3E}">
        <p14:creationId xmlns:p14="http://schemas.microsoft.com/office/powerpoint/2010/main" val="1954892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989C409-0686-4B24-AD78-E290D2A1E40C}" type="datetimeFigureOut">
              <a:rPr lang="fr-FR" smtClean="0"/>
              <a:t>30/10/2022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7A2974-7EAE-43E8-B549-6A92856D79D6}" type="slidenum">
              <a:rPr lang="fr-FR" smtClean="0"/>
              <a:t>‹#›</a:t>
            </a:fld>
            <a:endParaRPr lang="fr-FR"/>
          </a:p>
        </p:txBody>
      </p:sp>
    </p:spTree>
    <p:extLst>
      <p:ext uri="{BB962C8B-B14F-4D97-AF65-F5344CB8AC3E}">
        <p14:creationId xmlns:p14="http://schemas.microsoft.com/office/powerpoint/2010/main" val="11449031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de-D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30.10.22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a:t>
            </a:fld>
            <a:endParaRPr lang="de-DE"/>
          </a:p>
        </p:txBody>
      </p:sp>
    </p:spTree>
    <p:extLst>
      <p:ext uri="{BB962C8B-B14F-4D97-AF65-F5344CB8AC3E}">
        <p14:creationId xmlns:p14="http://schemas.microsoft.com/office/powerpoint/2010/main" val="339508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DFF1-4EFA-4BE5-486B-2DE60ADBBCFA}"/>
              </a:ext>
            </a:extLst>
          </p:cNvPr>
          <p:cNvSpPr>
            <a:spLocks noGrp="1"/>
          </p:cNvSpPr>
          <p:nvPr>
            <p:ph type="title"/>
          </p:nvPr>
        </p:nvSpPr>
        <p:spPr>
          <a:xfrm>
            <a:off x="839788" y="365125"/>
            <a:ext cx="10515600" cy="1325563"/>
          </a:xfrm>
        </p:spPr>
        <p:txBody>
          <a:bodyPr/>
          <a:lstStyle/>
          <a:p>
            <a:r>
              <a:rPr lang="en-US"/>
              <a:t>Click to edit Master title style</a:t>
            </a:r>
            <a:endParaRPr lang="en-KE"/>
          </a:p>
        </p:txBody>
      </p:sp>
      <p:sp>
        <p:nvSpPr>
          <p:cNvPr id="3" name="Text Placeholder 2">
            <a:extLst>
              <a:ext uri="{FF2B5EF4-FFF2-40B4-BE49-F238E27FC236}">
                <a16:creationId xmlns:a16="http://schemas.microsoft.com/office/drawing/2014/main" id="{61496778-5B03-E689-CFB5-8B7B656A5C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B9E9E9-9602-D46B-9B6B-2B1A22E67D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5" name="Text Placeholder 4">
            <a:extLst>
              <a:ext uri="{FF2B5EF4-FFF2-40B4-BE49-F238E27FC236}">
                <a16:creationId xmlns:a16="http://schemas.microsoft.com/office/drawing/2014/main" id="{48AAE280-6EC2-CF00-988D-79EDEF3F52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F96CA3-51D9-5BF8-DE7C-0A1CDF8245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7" name="Date Placeholder 6">
            <a:extLst>
              <a:ext uri="{FF2B5EF4-FFF2-40B4-BE49-F238E27FC236}">
                <a16:creationId xmlns:a16="http://schemas.microsoft.com/office/drawing/2014/main" id="{12D543D4-5CE3-009F-58FE-C683E49780EE}"/>
              </a:ext>
            </a:extLst>
          </p:cNvPr>
          <p:cNvSpPr>
            <a:spLocks noGrp="1"/>
          </p:cNvSpPr>
          <p:nvPr>
            <p:ph type="dt" sz="half" idx="10"/>
          </p:nvPr>
        </p:nvSpPr>
        <p:spPr/>
        <p:txBody>
          <a:bodyPr/>
          <a:lstStyle/>
          <a:p>
            <a:fld id="{327BCB76-2ED5-4D3A-9211-4BBC97112BCA}" type="datetimeFigureOut">
              <a:rPr lang="en-KE" smtClean="0"/>
              <a:t>10/30/22</a:t>
            </a:fld>
            <a:endParaRPr lang="en-KE"/>
          </a:p>
        </p:txBody>
      </p:sp>
      <p:sp>
        <p:nvSpPr>
          <p:cNvPr id="8" name="Footer Placeholder 7">
            <a:extLst>
              <a:ext uri="{FF2B5EF4-FFF2-40B4-BE49-F238E27FC236}">
                <a16:creationId xmlns:a16="http://schemas.microsoft.com/office/drawing/2014/main" id="{CC9AB9DE-6F4B-D0C8-2BA6-BA106F8D547D}"/>
              </a:ext>
            </a:extLst>
          </p:cNvPr>
          <p:cNvSpPr>
            <a:spLocks noGrp="1"/>
          </p:cNvSpPr>
          <p:nvPr>
            <p:ph type="ftr" sz="quarter" idx="11"/>
          </p:nvPr>
        </p:nvSpPr>
        <p:spPr/>
        <p:txBody>
          <a:bodyPr/>
          <a:lstStyle/>
          <a:p>
            <a:endParaRPr lang="en-KE"/>
          </a:p>
        </p:txBody>
      </p:sp>
      <p:sp>
        <p:nvSpPr>
          <p:cNvPr id="9" name="Slide Number Placeholder 8">
            <a:extLst>
              <a:ext uri="{FF2B5EF4-FFF2-40B4-BE49-F238E27FC236}">
                <a16:creationId xmlns:a16="http://schemas.microsoft.com/office/drawing/2014/main" id="{51DAC8A4-1ED8-D7E9-1F84-4735AFD1F80C}"/>
              </a:ext>
            </a:extLst>
          </p:cNvPr>
          <p:cNvSpPr>
            <a:spLocks noGrp="1"/>
          </p:cNvSpPr>
          <p:nvPr>
            <p:ph type="sldNum" sz="quarter" idx="12"/>
          </p:nvPr>
        </p:nvSpPr>
        <p:spPr/>
        <p:txBody>
          <a:bodyPr/>
          <a:lstStyle/>
          <a:p>
            <a:fld id="{1D60C9AA-B5AD-4C63-8C3A-97036E798B0B}" type="slidenum">
              <a:rPr lang="en-KE" smtClean="0"/>
              <a:t>‹#›</a:t>
            </a:fld>
            <a:endParaRPr lang="en-KE"/>
          </a:p>
        </p:txBody>
      </p:sp>
    </p:spTree>
    <p:extLst>
      <p:ext uri="{BB962C8B-B14F-4D97-AF65-F5344CB8AC3E}">
        <p14:creationId xmlns:p14="http://schemas.microsoft.com/office/powerpoint/2010/main" val="1346831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Tree>
    <p:extLst>
      <p:ext uri="{BB962C8B-B14F-4D97-AF65-F5344CB8AC3E}">
        <p14:creationId xmlns:p14="http://schemas.microsoft.com/office/powerpoint/2010/main" val="1864222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de-D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de-DE" smtClean="0"/>
              <a:t>30.10.22</a:t>
            </a:fld>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a:t>
            </a:fld>
            <a:endParaRPr lang="de-DE"/>
          </a:p>
        </p:txBody>
      </p:sp>
    </p:spTree>
    <p:extLst>
      <p:ext uri="{BB962C8B-B14F-4D97-AF65-F5344CB8AC3E}">
        <p14:creationId xmlns:p14="http://schemas.microsoft.com/office/powerpoint/2010/main" val="451898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e la date 4"/>
          <p:cNvSpPr>
            <a:spLocks noGrp="1"/>
          </p:cNvSpPr>
          <p:nvPr>
            <p:ph type="dt" sz="half" idx="10"/>
          </p:nvPr>
        </p:nvSpPr>
        <p:spPr/>
        <p:txBody>
          <a:bodyPr/>
          <a:lstStyle/>
          <a:p>
            <a:fld id="{638941B0-F4D5-4460-BCAD-F7E2B41A8257}" type="datetimeFigureOut">
              <a:rPr lang="de-DE" smtClean="0"/>
              <a:t>30.10.22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a:t>
            </a:fld>
            <a:endParaRPr lang="de-DE"/>
          </a:p>
        </p:txBody>
      </p:sp>
    </p:spTree>
    <p:extLst>
      <p:ext uri="{BB962C8B-B14F-4D97-AF65-F5344CB8AC3E}">
        <p14:creationId xmlns:p14="http://schemas.microsoft.com/office/powerpoint/2010/main" val="1187584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de-D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7" name="Espace réservé de la date 6"/>
          <p:cNvSpPr>
            <a:spLocks noGrp="1"/>
          </p:cNvSpPr>
          <p:nvPr>
            <p:ph type="dt" sz="half" idx="10"/>
          </p:nvPr>
        </p:nvSpPr>
        <p:spPr/>
        <p:txBody>
          <a:bodyPr/>
          <a:lstStyle/>
          <a:p>
            <a:fld id="{638941B0-F4D5-4460-BCAD-F7E2B41A8257}" type="datetimeFigureOut">
              <a:rPr lang="de-DE" smtClean="0"/>
              <a:t>30.10.22</a:t>
            </a:fld>
            <a:endParaRPr lang="de-DE"/>
          </a:p>
        </p:txBody>
      </p:sp>
      <p:sp>
        <p:nvSpPr>
          <p:cNvPr id="8" name="Espace réservé du pied de page 7"/>
          <p:cNvSpPr>
            <a:spLocks noGrp="1"/>
          </p:cNvSpPr>
          <p:nvPr>
            <p:ph type="ftr" sz="quarter" idx="11"/>
          </p:nvPr>
        </p:nvSpPr>
        <p:spPr/>
        <p:txBody>
          <a:bodyPr/>
          <a:lstStyle/>
          <a:p>
            <a:endParaRPr lang="de-DE"/>
          </a:p>
        </p:txBody>
      </p:sp>
      <p:sp>
        <p:nvSpPr>
          <p:cNvPr id="9" name="Espace réservé du numéro de diapositive 8"/>
          <p:cNvSpPr>
            <a:spLocks noGrp="1"/>
          </p:cNvSpPr>
          <p:nvPr>
            <p:ph type="sldNum" sz="quarter" idx="12"/>
          </p:nvPr>
        </p:nvSpPr>
        <p:spPr/>
        <p:txBody>
          <a:bodyPr/>
          <a:lstStyle/>
          <a:p>
            <a:fld id="{27C6CCC6-2BE5-4E42-96A4-D1E8E81A3D8E}" type="slidenum">
              <a:rPr lang="de-DE" smtClean="0"/>
              <a:t>‹#›</a:t>
            </a:fld>
            <a:endParaRPr lang="de-DE"/>
          </a:p>
        </p:txBody>
      </p:sp>
    </p:spTree>
    <p:extLst>
      <p:ext uri="{BB962C8B-B14F-4D97-AF65-F5344CB8AC3E}">
        <p14:creationId xmlns:p14="http://schemas.microsoft.com/office/powerpoint/2010/main" val="33938228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e la date 2"/>
          <p:cNvSpPr>
            <a:spLocks noGrp="1"/>
          </p:cNvSpPr>
          <p:nvPr>
            <p:ph type="dt" sz="half" idx="10"/>
          </p:nvPr>
        </p:nvSpPr>
        <p:spPr/>
        <p:txBody>
          <a:bodyPr/>
          <a:lstStyle/>
          <a:p>
            <a:fld id="{638941B0-F4D5-4460-BCAD-F7E2B41A8257}" type="datetimeFigureOut">
              <a:rPr lang="de-DE" smtClean="0"/>
              <a:t>30.10.22</a:t>
            </a:fld>
            <a:endParaRPr lang="de-DE"/>
          </a:p>
        </p:txBody>
      </p:sp>
      <p:sp>
        <p:nvSpPr>
          <p:cNvPr id="4" name="Espace réservé du pied de page 3"/>
          <p:cNvSpPr>
            <a:spLocks noGrp="1"/>
          </p:cNvSpPr>
          <p:nvPr>
            <p:ph type="ftr" sz="quarter" idx="11"/>
          </p:nvPr>
        </p:nvSpPr>
        <p:spPr/>
        <p:txBody>
          <a:bodyPr/>
          <a:lstStyle/>
          <a:p>
            <a:endParaRPr lang="de-DE"/>
          </a:p>
        </p:txBody>
      </p:sp>
      <p:sp>
        <p:nvSpPr>
          <p:cNvPr id="5" name="Espace réservé du numéro de diapositive 4"/>
          <p:cNvSpPr>
            <a:spLocks noGrp="1"/>
          </p:cNvSpPr>
          <p:nvPr>
            <p:ph type="sldNum" sz="quarter" idx="12"/>
          </p:nvPr>
        </p:nvSpPr>
        <p:spPr/>
        <p:txBody>
          <a:bodyPr/>
          <a:lstStyle/>
          <a:p>
            <a:fld id="{27C6CCC6-2BE5-4E42-96A4-D1E8E81A3D8E}" type="slidenum">
              <a:rPr lang="de-DE" smtClean="0"/>
              <a:t>‹#›</a:t>
            </a:fld>
            <a:endParaRPr lang="de-DE"/>
          </a:p>
        </p:txBody>
      </p:sp>
    </p:spTree>
    <p:extLst>
      <p:ext uri="{BB962C8B-B14F-4D97-AF65-F5344CB8AC3E}">
        <p14:creationId xmlns:p14="http://schemas.microsoft.com/office/powerpoint/2010/main" val="970665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de-DE" smtClean="0"/>
              <a:t>30.10.22</a:t>
            </a:fld>
            <a:endParaRPr lang="de-DE"/>
          </a:p>
        </p:txBody>
      </p:sp>
      <p:sp>
        <p:nvSpPr>
          <p:cNvPr id="3" name="Espace réservé du pied de page 2"/>
          <p:cNvSpPr>
            <a:spLocks noGrp="1"/>
          </p:cNvSpPr>
          <p:nvPr>
            <p:ph type="ftr" sz="quarter" idx="11"/>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a:t>
            </a:fld>
            <a:endParaRPr lang="de-DE"/>
          </a:p>
        </p:txBody>
      </p:sp>
    </p:spTree>
    <p:extLst>
      <p:ext uri="{BB962C8B-B14F-4D97-AF65-F5344CB8AC3E}">
        <p14:creationId xmlns:p14="http://schemas.microsoft.com/office/powerpoint/2010/main" val="40465165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de-DE" smtClean="0"/>
              <a:t>30.10.22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a:t>
            </a:fld>
            <a:endParaRPr lang="de-DE"/>
          </a:p>
        </p:txBody>
      </p:sp>
    </p:spTree>
    <p:extLst>
      <p:ext uri="{BB962C8B-B14F-4D97-AF65-F5344CB8AC3E}">
        <p14:creationId xmlns:p14="http://schemas.microsoft.com/office/powerpoint/2010/main" val="7628280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de-DE" smtClean="0"/>
              <a:t>30.10.22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a:t>
            </a:fld>
            <a:endParaRPr lang="de-DE"/>
          </a:p>
        </p:txBody>
      </p:sp>
    </p:spTree>
    <p:extLst>
      <p:ext uri="{BB962C8B-B14F-4D97-AF65-F5344CB8AC3E}">
        <p14:creationId xmlns:p14="http://schemas.microsoft.com/office/powerpoint/2010/main" val="239799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30.10.22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a:t>
            </a:fld>
            <a:endParaRPr lang="de-DE"/>
          </a:p>
        </p:txBody>
      </p:sp>
    </p:spTree>
    <p:extLst>
      <p:ext uri="{BB962C8B-B14F-4D97-AF65-F5344CB8AC3E}">
        <p14:creationId xmlns:p14="http://schemas.microsoft.com/office/powerpoint/2010/main" val="36917256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de-D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30.10.22</a:t>
            </a:fld>
            <a:endParaRPr lang="de-DE"/>
          </a:p>
        </p:txBody>
      </p:sp>
      <p:sp>
        <p:nvSpPr>
          <p:cNvPr id="5" name="Espace réservé du pied de page 4"/>
          <p:cNvSpPr>
            <a:spLocks noGrp="1"/>
          </p:cNvSpPr>
          <p:nvPr>
            <p:ph type="ftr" sz="quarter" idx="11"/>
          </p:nvPr>
        </p:nvSpPr>
        <p:spPr/>
        <p:txBody>
          <a:bodyPr/>
          <a:lstStyle/>
          <a:p>
            <a:endParaRPr lang="de-DE" dirty="0"/>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a:t>
            </a:fld>
            <a:endParaRPr lang="de-DE"/>
          </a:p>
        </p:txBody>
      </p:sp>
    </p:spTree>
    <p:extLst>
      <p:ext uri="{BB962C8B-B14F-4D97-AF65-F5344CB8AC3E}">
        <p14:creationId xmlns:p14="http://schemas.microsoft.com/office/powerpoint/2010/main" val="3867048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01145-C6C8-A12B-558C-ECF6F6B85546}"/>
              </a:ext>
            </a:extLst>
          </p:cNvPr>
          <p:cNvSpPr>
            <a:spLocks noGrp="1"/>
          </p:cNvSpPr>
          <p:nvPr>
            <p:ph type="title"/>
          </p:nvPr>
        </p:nvSpPr>
        <p:spPr/>
        <p:txBody>
          <a:bodyPr/>
          <a:lstStyle/>
          <a:p>
            <a:r>
              <a:rPr lang="en-US"/>
              <a:t>Click to edit Master title style</a:t>
            </a:r>
            <a:endParaRPr lang="en-KE"/>
          </a:p>
        </p:txBody>
      </p:sp>
      <p:sp>
        <p:nvSpPr>
          <p:cNvPr id="3" name="Date Placeholder 2">
            <a:extLst>
              <a:ext uri="{FF2B5EF4-FFF2-40B4-BE49-F238E27FC236}">
                <a16:creationId xmlns:a16="http://schemas.microsoft.com/office/drawing/2014/main" id="{FA45BD67-A6CD-70EB-E0AE-75DCD1A11605}"/>
              </a:ext>
            </a:extLst>
          </p:cNvPr>
          <p:cNvSpPr>
            <a:spLocks noGrp="1"/>
          </p:cNvSpPr>
          <p:nvPr>
            <p:ph type="dt" sz="half" idx="10"/>
          </p:nvPr>
        </p:nvSpPr>
        <p:spPr/>
        <p:txBody>
          <a:bodyPr/>
          <a:lstStyle/>
          <a:p>
            <a:fld id="{327BCB76-2ED5-4D3A-9211-4BBC97112BCA}" type="datetimeFigureOut">
              <a:rPr lang="en-KE" smtClean="0"/>
              <a:t>10/30/22</a:t>
            </a:fld>
            <a:endParaRPr lang="en-KE"/>
          </a:p>
        </p:txBody>
      </p:sp>
      <p:sp>
        <p:nvSpPr>
          <p:cNvPr id="4" name="Footer Placeholder 3">
            <a:extLst>
              <a:ext uri="{FF2B5EF4-FFF2-40B4-BE49-F238E27FC236}">
                <a16:creationId xmlns:a16="http://schemas.microsoft.com/office/drawing/2014/main" id="{50F7EF5E-C36D-6D3F-D808-C3EEFD3BF0FE}"/>
              </a:ext>
            </a:extLst>
          </p:cNvPr>
          <p:cNvSpPr>
            <a:spLocks noGrp="1"/>
          </p:cNvSpPr>
          <p:nvPr>
            <p:ph type="ftr" sz="quarter" idx="11"/>
          </p:nvPr>
        </p:nvSpPr>
        <p:spPr/>
        <p:txBody>
          <a:bodyPr/>
          <a:lstStyle/>
          <a:p>
            <a:endParaRPr lang="en-KE"/>
          </a:p>
        </p:txBody>
      </p:sp>
      <p:sp>
        <p:nvSpPr>
          <p:cNvPr id="5" name="Slide Number Placeholder 4">
            <a:extLst>
              <a:ext uri="{FF2B5EF4-FFF2-40B4-BE49-F238E27FC236}">
                <a16:creationId xmlns:a16="http://schemas.microsoft.com/office/drawing/2014/main" id="{F813C3C0-14C0-F794-A826-15320D104B7F}"/>
              </a:ext>
            </a:extLst>
          </p:cNvPr>
          <p:cNvSpPr>
            <a:spLocks noGrp="1"/>
          </p:cNvSpPr>
          <p:nvPr>
            <p:ph type="sldNum" sz="quarter" idx="12"/>
          </p:nvPr>
        </p:nvSpPr>
        <p:spPr/>
        <p:txBody>
          <a:bodyPr/>
          <a:lstStyle/>
          <a:p>
            <a:fld id="{1D60C9AA-B5AD-4C63-8C3A-97036E798B0B}" type="slidenum">
              <a:rPr lang="en-KE" smtClean="0"/>
              <a:t>‹#›</a:t>
            </a:fld>
            <a:endParaRPr lang="en-KE"/>
          </a:p>
        </p:txBody>
      </p:sp>
    </p:spTree>
    <p:extLst>
      <p:ext uri="{BB962C8B-B14F-4D97-AF65-F5344CB8AC3E}">
        <p14:creationId xmlns:p14="http://schemas.microsoft.com/office/powerpoint/2010/main" val="2347386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81139-D220-A593-BE5A-01CB8B4D219D}"/>
              </a:ext>
            </a:extLst>
          </p:cNvPr>
          <p:cNvSpPr>
            <a:spLocks noGrp="1"/>
          </p:cNvSpPr>
          <p:nvPr>
            <p:ph type="dt" sz="half" idx="10"/>
          </p:nvPr>
        </p:nvSpPr>
        <p:spPr/>
        <p:txBody>
          <a:bodyPr/>
          <a:lstStyle/>
          <a:p>
            <a:fld id="{327BCB76-2ED5-4D3A-9211-4BBC97112BCA}" type="datetimeFigureOut">
              <a:rPr lang="en-KE" smtClean="0"/>
              <a:t>10/30/22</a:t>
            </a:fld>
            <a:endParaRPr lang="en-KE"/>
          </a:p>
        </p:txBody>
      </p:sp>
      <p:sp>
        <p:nvSpPr>
          <p:cNvPr id="3" name="Footer Placeholder 2">
            <a:extLst>
              <a:ext uri="{FF2B5EF4-FFF2-40B4-BE49-F238E27FC236}">
                <a16:creationId xmlns:a16="http://schemas.microsoft.com/office/drawing/2014/main" id="{D891D147-5537-B540-22C2-8D7EA340D81E}"/>
              </a:ext>
            </a:extLst>
          </p:cNvPr>
          <p:cNvSpPr>
            <a:spLocks noGrp="1"/>
          </p:cNvSpPr>
          <p:nvPr>
            <p:ph type="ftr" sz="quarter" idx="11"/>
          </p:nvPr>
        </p:nvSpPr>
        <p:spPr/>
        <p:txBody>
          <a:bodyPr/>
          <a:lstStyle/>
          <a:p>
            <a:endParaRPr lang="en-KE"/>
          </a:p>
        </p:txBody>
      </p:sp>
      <p:sp>
        <p:nvSpPr>
          <p:cNvPr id="4" name="Slide Number Placeholder 3">
            <a:extLst>
              <a:ext uri="{FF2B5EF4-FFF2-40B4-BE49-F238E27FC236}">
                <a16:creationId xmlns:a16="http://schemas.microsoft.com/office/drawing/2014/main" id="{2DA2A023-9111-C17C-4E77-A763624E3D9C}"/>
              </a:ext>
            </a:extLst>
          </p:cNvPr>
          <p:cNvSpPr>
            <a:spLocks noGrp="1"/>
          </p:cNvSpPr>
          <p:nvPr>
            <p:ph type="sldNum" sz="quarter" idx="12"/>
          </p:nvPr>
        </p:nvSpPr>
        <p:spPr/>
        <p:txBody>
          <a:bodyPr/>
          <a:lstStyle/>
          <a:p>
            <a:fld id="{1D60C9AA-B5AD-4C63-8C3A-97036E798B0B}" type="slidenum">
              <a:rPr lang="en-KE" smtClean="0"/>
              <a:t>‹#›</a:t>
            </a:fld>
            <a:endParaRPr lang="en-KE"/>
          </a:p>
        </p:txBody>
      </p:sp>
    </p:spTree>
    <p:extLst>
      <p:ext uri="{BB962C8B-B14F-4D97-AF65-F5344CB8AC3E}">
        <p14:creationId xmlns:p14="http://schemas.microsoft.com/office/powerpoint/2010/main" val="419298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D2D4-A7E4-E204-F5A1-D95B67A8D5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E"/>
          </a:p>
        </p:txBody>
      </p:sp>
      <p:sp>
        <p:nvSpPr>
          <p:cNvPr id="3" name="Content Placeholder 2">
            <a:extLst>
              <a:ext uri="{FF2B5EF4-FFF2-40B4-BE49-F238E27FC236}">
                <a16:creationId xmlns:a16="http://schemas.microsoft.com/office/drawing/2014/main" id="{5F15E685-C455-E9C4-B277-E5D35970BB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Text Placeholder 3">
            <a:extLst>
              <a:ext uri="{FF2B5EF4-FFF2-40B4-BE49-F238E27FC236}">
                <a16:creationId xmlns:a16="http://schemas.microsoft.com/office/drawing/2014/main" id="{3A2315D6-0D53-7166-C9C1-F6A28197A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EF2CD1-C7CC-6EDA-EE1D-F2EE48A6D0B9}"/>
              </a:ext>
            </a:extLst>
          </p:cNvPr>
          <p:cNvSpPr>
            <a:spLocks noGrp="1"/>
          </p:cNvSpPr>
          <p:nvPr>
            <p:ph type="dt" sz="half" idx="10"/>
          </p:nvPr>
        </p:nvSpPr>
        <p:spPr/>
        <p:txBody>
          <a:bodyPr/>
          <a:lstStyle/>
          <a:p>
            <a:fld id="{327BCB76-2ED5-4D3A-9211-4BBC97112BCA}" type="datetimeFigureOut">
              <a:rPr lang="en-KE" smtClean="0"/>
              <a:t>10/30/22</a:t>
            </a:fld>
            <a:endParaRPr lang="en-KE"/>
          </a:p>
        </p:txBody>
      </p:sp>
      <p:sp>
        <p:nvSpPr>
          <p:cNvPr id="6" name="Footer Placeholder 5">
            <a:extLst>
              <a:ext uri="{FF2B5EF4-FFF2-40B4-BE49-F238E27FC236}">
                <a16:creationId xmlns:a16="http://schemas.microsoft.com/office/drawing/2014/main" id="{0B888CB9-988D-AAC5-FDE4-85F2C36428EF}"/>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13241D97-4D82-F96D-66A0-D2633F5E1A4C}"/>
              </a:ext>
            </a:extLst>
          </p:cNvPr>
          <p:cNvSpPr>
            <a:spLocks noGrp="1"/>
          </p:cNvSpPr>
          <p:nvPr>
            <p:ph type="sldNum" sz="quarter" idx="12"/>
          </p:nvPr>
        </p:nvSpPr>
        <p:spPr/>
        <p:txBody>
          <a:bodyPr/>
          <a:lstStyle/>
          <a:p>
            <a:fld id="{1D60C9AA-B5AD-4C63-8C3A-97036E798B0B}" type="slidenum">
              <a:rPr lang="en-KE" smtClean="0"/>
              <a:t>‹#›</a:t>
            </a:fld>
            <a:endParaRPr lang="en-KE"/>
          </a:p>
        </p:txBody>
      </p:sp>
    </p:spTree>
    <p:extLst>
      <p:ext uri="{BB962C8B-B14F-4D97-AF65-F5344CB8AC3E}">
        <p14:creationId xmlns:p14="http://schemas.microsoft.com/office/powerpoint/2010/main" val="3037909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D4C1-1197-26EF-0968-91B344E9DC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E"/>
          </a:p>
        </p:txBody>
      </p:sp>
      <p:sp>
        <p:nvSpPr>
          <p:cNvPr id="3" name="Picture Placeholder 2">
            <a:extLst>
              <a:ext uri="{FF2B5EF4-FFF2-40B4-BE49-F238E27FC236}">
                <a16:creationId xmlns:a16="http://schemas.microsoft.com/office/drawing/2014/main" id="{BFF0892B-A895-6688-3A7B-C2A82FBFAE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E"/>
          </a:p>
        </p:txBody>
      </p:sp>
      <p:sp>
        <p:nvSpPr>
          <p:cNvPr id="4" name="Text Placeholder 3">
            <a:extLst>
              <a:ext uri="{FF2B5EF4-FFF2-40B4-BE49-F238E27FC236}">
                <a16:creationId xmlns:a16="http://schemas.microsoft.com/office/drawing/2014/main" id="{2C1C6CAD-E210-E24C-0833-A3AAAF4D0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57A5EF-F264-127A-D41F-D26F85EAA69C}"/>
              </a:ext>
            </a:extLst>
          </p:cNvPr>
          <p:cNvSpPr>
            <a:spLocks noGrp="1"/>
          </p:cNvSpPr>
          <p:nvPr>
            <p:ph type="dt" sz="half" idx="10"/>
          </p:nvPr>
        </p:nvSpPr>
        <p:spPr/>
        <p:txBody>
          <a:bodyPr/>
          <a:lstStyle/>
          <a:p>
            <a:fld id="{327BCB76-2ED5-4D3A-9211-4BBC97112BCA}" type="datetimeFigureOut">
              <a:rPr lang="en-KE" smtClean="0"/>
              <a:t>10/30/22</a:t>
            </a:fld>
            <a:endParaRPr lang="en-KE"/>
          </a:p>
        </p:txBody>
      </p:sp>
      <p:sp>
        <p:nvSpPr>
          <p:cNvPr id="6" name="Footer Placeholder 5">
            <a:extLst>
              <a:ext uri="{FF2B5EF4-FFF2-40B4-BE49-F238E27FC236}">
                <a16:creationId xmlns:a16="http://schemas.microsoft.com/office/drawing/2014/main" id="{FDFDB188-1191-3A85-71E2-D290B212202C}"/>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1FA64BA2-3ADD-4A72-46A9-5D263DABBD5B}"/>
              </a:ext>
            </a:extLst>
          </p:cNvPr>
          <p:cNvSpPr>
            <a:spLocks noGrp="1"/>
          </p:cNvSpPr>
          <p:nvPr>
            <p:ph type="sldNum" sz="quarter" idx="12"/>
          </p:nvPr>
        </p:nvSpPr>
        <p:spPr/>
        <p:txBody>
          <a:bodyPr/>
          <a:lstStyle/>
          <a:p>
            <a:fld id="{1D60C9AA-B5AD-4C63-8C3A-97036E798B0B}" type="slidenum">
              <a:rPr lang="en-KE" smtClean="0"/>
              <a:t>‹#›</a:t>
            </a:fld>
            <a:endParaRPr lang="en-KE"/>
          </a:p>
        </p:txBody>
      </p:sp>
    </p:spTree>
    <p:extLst>
      <p:ext uri="{BB962C8B-B14F-4D97-AF65-F5344CB8AC3E}">
        <p14:creationId xmlns:p14="http://schemas.microsoft.com/office/powerpoint/2010/main" val="191475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vmlDrawing" Target="../drawings/vmlDrawing1.vml"/><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wmf"/><Relationship Id="rId5" Type="http://schemas.openxmlformats.org/officeDocument/2006/relationships/slideLayout" Target="../slideLayouts/slideLayout36.xml"/><Relationship Id="rId10" Type="http://schemas.openxmlformats.org/officeDocument/2006/relationships/oleObject" Target="../embeddings/oleObject1.bin"/><Relationship Id="rId4" Type="http://schemas.openxmlformats.org/officeDocument/2006/relationships/slideLayout" Target="../slideLayouts/slideLayout35.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6CAD0-D6D3-644F-2DD8-59D0BC29B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KE"/>
          </a:p>
        </p:txBody>
      </p:sp>
      <p:sp>
        <p:nvSpPr>
          <p:cNvPr id="3" name="Text Placeholder 2">
            <a:extLst>
              <a:ext uri="{FF2B5EF4-FFF2-40B4-BE49-F238E27FC236}">
                <a16:creationId xmlns:a16="http://schemas.microsoft.com/office/drawing/2014/main" id="{E01583E1-A40A-4280-5A10-1BCA8C1F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820321FD-F54D-2754-FDC3-59CAA9BFB1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7BCB76-2ED5-4D3A-9211-4BBC97112BCA}" type="datetimeFigureOut">
              <a:rPr lang="en-KE" smtClean="0"/>
              <a:t>10/30/22</a:t>
            </a:fld>
            <a:endParaRPr lang="en-KE"/>
          </a:p>
        </p:txBody>
      </p:sp>
      <p:sp>
        <p:nvSpPr>
          <p:cNvPr id="5" name="Footer Placeholder 4">
            <a:extLst>
              <a:ext uri="{FF2B5EF4-FFF2-40B4-BE49-F238E27FC236}">
                <a16:creationId xmlns:a16="http://schemas.microsoft.com/office/drawing/2014/main" id="{CB6D5CDA-966C-190A-2323-3204840E29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E"/>
          </a:p>
        </p:txBody>
      </p:sp>
      <p:sp>
        <p:nvSpPr>
          <p:cNvPr id="6" name="Slide Number Placeholder 5">
            <a:extLst>
              <a:ext uri="{FF2B5EF4-FFF2-40B4-BE49-F238E27FC236}">
                <a16:creationId xmlns:a16="http://schemas.microsoft.com/office/drawing/2014/main" id="{1CBC1DDE-48EE-BBE3-683A-A8B31696F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0C9AA-B5AD-4C63-8C3A-97036E798B0B}" type="slidenum">
              <a:rPr lang="en-KE" smtClean="0"/>
              <a:t>‹#›</a:t>
            </a:fld>
            <a:endParaRPr lang="en-KE"/>
          </a:p>
        </p:txBody>
      </p:sp>
    </p:spTree>
    <p:extLst>
      <p:ext uri="{BB962C8B-B14F-4D97-AF65-F5344CB8AC3E}">
        <p14:creationId xmlns:p14="http://schemas.microsoft.com/office/powerpoint/2010/main" val="656361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4833530-B68F-42C1-B1B9-05F394E7A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E28B4E1-A8A6-4FFD-A69C-D4B06E47A8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40CB8EF-F18C-4BCF-ACF5-8654F1FAA1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D6336-71BA-4F28-A970-88B31BA94565}" type="datetimeFigureOut">
              <a:rPr lang="fr-FR" smtClean="0"/>
              <a:t>30/10/2022</a:t>
            </a:fld>
            <a:endParaRPr lang="fr-FR"/>
          </a:p>
        </p:txBody>
      </p:sp>
      <p:sp>
        <p:nvSpPr>
          <p:cNvPr id="5" name="Espace réservé du pied de page 4">
            <a:extLst>
              <a:ext uri="{FF2B5EF4-FFF2-40B4-BE49-F238E27FC236}">
                <a16:creationId xmlns:a16="http://schemas.microsoft.com/office/drawing/2014/main" id="{1679B014-838C-42A9-BFCD-E196ED2DD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3188811-847A-4FCB-B07E-2C107D325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CF9EE-94A6-41C1-8A99-B9F914078B31}" type="slidenum">
              <a:rPr lang="fr-FR" smtClean="0"/>
              <a:t>‹#›</a:t>
            </a:fld>
            <a:endParaRPr lang="fr-FR"/>
          </a:p>
        </p:txBody>
      </p:sp>
    </p:spTree>
    <p:extLst>
      <p:ext uri="{BB962C8B-B14F-4D97-AF65-F5344CB8AC3E}">
        <p14:creationId xmlns:p14="http://schemas.microsoft.com/office/powerpoint/2010/main" val="164309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6521CF0-257A-4ADB-A96F-112ACA07D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3" name="Espace réservé du pied de page 4">
            <a:extLst>
              <a:ext uri="{FF2B5EF4-FFF2-40B4-BE49-F238E27FC236}">
                <a16:creationId xmlns:a16="http://schemas.microsoft.com/office/drawing/2014/main" id="{EDDD096C-F49A-4242-81F0-65ABBC9492D0}"/>
              </a:ext>
            </a:extLst>
          </p:cNvPr>
          <p:cNvSpPr>
            <a:spLocks noGrp="1"/>
          </p:cNvSpPr>
          <p:nvPr>
            <p:ph type="ftr" sz="quarter" idx="3"/>
          </p:nvPr>
        </p:nvSpPr>
        <p:spPr>
          <a:xfrm>
            <a:off x="0" y="6478499"/>
            <a:ext cx="121920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1">
                    <a:tint val="75000"/>
                  </a:schemeClr>
                </a:solidFill>
                <a:latin typeface="+mn-lt"/>
              </a:defRPr>
            </a:lvl1pPr>
          </a:lstStyle>
          <a:p>
            <a:pPr>
              <a:defRPr/>
            </a:pPr>
            <a:r>
              <a:rPr lang="fr-FR" b="1">
                <a:solidFill>
                  <a:schemeClr val="bg1">
                    <a:lumMod val="65000"/>
                  </a:schemeClr>
                </a:solidFill>
              </a:rPr>
              <a:t>© 2019 African Union Commission</a:t>
            </a:r>
            <a:endParaRPr lang="en-US" b="1" dirty="0">
              <a:solidFill>
                <a:schemeClr val="bg1">
                  <a:lumMod val="65000"/>
                </a:schemeClr>
              </a:solidFill>
            </a:endParaRPr>
          </a:p>
        </p:txBody>
      </p:sp>
    </p:spTree>
    <p:extLst>
      <p:ext uri="{BB962C8B-B14F-4D97-AF65-F5344CB8AC3E}">
        <p14:creationId xmlns:p14="http://schemas.microsoft.com/office/powerpoint/2010/main" val="27953186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hf hdr="0" ftr="0" dt="0"/>
  <p:txStyles>
    <p:titleStyle>
      <a:lvl1pPr algn="l" rtl="0" fontAlgn="base">
        <a:lnSpc>
          <a:spcPct val="90000"/>
        </a:lnSpc>
        <a:spcBef>
          <a:spcPct val="0"/>
        </a:spcBef>
        <a:spcAft>
          <a:spcPct val="0"/>
        </a:spcAft>
        <a:defRPr sz="3200" kern="1200">
          <a:solidFill>
            <a:schemeClr val="bg1"/>
          </a:solidFill>
          <a:latin typeface="+mj-lt"/>
          <a:ea typeface="+mj-ea"/>
          <a:cs typeface="+mj-cs"/>
        </a:defRPr>
      </a:lvl1pPr>
      <a:lvl2pPr algn="l" rtl="0" fontAlgn="base">
        <a:lnSpc>
          <a:spcPct val="90000"/>
        </a:lnSpc>
        <a:spcBef>
          <a:spcPct val="0"/>
        </a:spcBef>
        <a:spcAft>
          <a:spcPct val="0"/>
        </a:spcAft>
        <a:defRPr sz="3200">
          <a:solidFill>
            <a:schemeClr val="bg1"/>
          </a:solidFill>
          <a:latin typeface="Calibri Light" panose="020F0302020204030204" pitchFamily="34" charset="0"/>
        </a:defRPr>
      </a:lvl2pPr>
      <a:lvl3pPr algn="l" rtl="0" fontAlgn="base">
        <a:lnSpc>
          <a:spcPct val="90000"/>
        </a:lnSpc>
        <a:spcBef>
          <a:spcPct val="0"/>
        </a:spcBef>
        <a:spcAft>
          <a:spcPct val="0"/>
        </a:spcAft>
        <a:defRPr sz="3200">
          <a:solidFill>
            <a:schemeClr val="bg1"/>
          </a:solidFill>
          <a:latin typeface="Calibri Light" panose="020F0302020204030204" pitchFamily="34" charset="0"/>
        </a:defRPr>
      </a:lvl3pPr>
      <a:lvl4pPr algn="l" rtl="0" fontAlgn="base">
        <a:lnSpc>
          <a:spcPct val="90000"/>
        </a:lnSpc>
        <a:spcBef>
          <a:spcPct val="0"/>
        </a:spcBef>
        <a:spcAft>
          <a:spcPct val="0"/>
        </a:spcAft>
        <a:defRPr sz="3200">
          <a:solidFill>
            <a:schemeClr val="bg1"/>
          </a:solidFill>
          <a:latin typeface="Calibri Light" panose="020F0302020204030204" pitchFamily="34" charset="0"/>
        </a:defRPr>
      </a:lvl4pPr>
      <a:lvl5pPr algn="l" rtl="0" fontAlgn="base">
        <a:lnSpc>
          <a:spcPct val="90000"/>
        </a:lnSpc>
        <a:spcBef>
          <a:spcPct val="0"/>
        </a:spcBef>
        <a:spcAft>
          <a:spcPct val="0"/>
        </a:spcAft>
        <a:defRPr sz="3200">
          <a:solidFill>
            <a:schemeClr val="bg1"/>
          </a:solidFill>
          <a:latin typeface="Calibri Light" panose="020F0302020204030204" pitchFamily="34" charset="0"/>
        </a:defRPr>
      </a:lvl5pPr>
      <a:lvl6pPr marL="457200" algn="l" rtl="0" fontAlgn="base">
        <a:lnSpc>
          <a:spcPct val="90000"/>
        </a:lnSpc>
        <a:spcBef>
          <a:spcPct val="0"/>
        </a:spcBef>
        <a:spcAft>
          <a:spcPct val="0"/>
        </a:spcAft>
        <a:defRPr sz="3200">
          <a:solidFill>
            <a:schemeClr val="bg1"/>
          </a:solidFill>
          <a:latin typeface="Calibri Light" panose="020F0302020204030204" pitchFamily="34" charset="0"/>
        </a:defRPr>
      </a:lvl6pPr>
      <a:lvl7pPr marL="914400" algn="l" rtl="0" fontAlgn="base">
        <a:lnSpc>
          <a:spcPct val="90000"/>
        </a:lnSpc>
        <a:spcBef>
          <a:spcPct val="0"/>
        </a:spcBef>
        <a:spcAft>
          <a:spcPct val="0"/>
        </a:spcAft>
        <a:defRPr sz="3200">
          <a:solidFill>
            <a:schemeClr val="bg1"/>
          </a:solidFill>
          <a:latin typeface="Calibri Light" panose="020F0302020204030204" pitchFamily="34" charset="0"/>
        </a:defRPr>
      </a:lvl7pPr>
      <a:lvl8pPr marL="1371600" algn="l" rtl="0" fontAlgn="base">
        <a:lnSpc>
          <a:spcPct val="90000"/>
        </a:lnSpc>
        <a:spcBef>
          <a:spcPct val="0"/>
        </a:spcBef>
        <a:spcAft>
          <a:spcPct val="0"/>
        </a:spcAft>
        <a:defRPr sz="3200">
          <a:solidFill>
            <a:schemeClr val="bg1"/>
          </a:solidFill>
          <a:latin typeface="Calibri Light" panose="020F0302020204030204" pitchFamily="34" charset="0"/>
        </a:defRPr>
      </a:lvl8pPr>
      <a:lvl9pPr marL="1828800" algn="l" rtl="0" fontAlgn="base">
        <a:lnSpc>
          <a:spcPct val="90000"/>
        </a:lnSpc>
        <a:spcBef>
          <a:spcPct val="0"/>
        </a:spcBef>
        <a:spcAft>
          <a:spcPct val="0"/>
        </a:spcAft>
        <a:defRPr sz="3200">
          <a:solidFill>
            <a:schemeClr val="bg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exte 2">
            <a:extLst>
              <a:ext uri="{FF2B5EF4-FFF2-40B4-BE49-F238E27FC236}">
                <a16:creationId xmlns:a16="http://schemas.microsoft.com/office/drawing/2014/main" id="{18B7C285-40DC-4CDD-BABD-131B5BE2C13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dirty="0"/>
              <a:t>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endParaRPr lang="en-US" altLang="fr-FR" dirty="0"/>
          </a:p>
        </p:txBody>
      </p:sp>
      <p:pic>
        <p:nvPicPr>
          <p:cNvPr id="5" name="Image 38">
            <a:extLst>
              <a:ext uri="{FF2B5EF4-FFF2-40B4-BE49-F238E27FC236}">
                <a16:creationId xmlns:a16="http://schemas.microsoft.com/office/drawing/2014/main" id="{A340F365-AD0B-4D4A-B61F-71E501ABAFA7}"/>
              </a:ext>
            </a:extLst>
          </p:cNvPr>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0" y="1588"/>
            <a:ext cx="12192000" cy="179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 name="Objet 5">
            <a:extLst>
              <a:ext uri="{FF2B5EF4-FFF2-40B4-BE49-F238E27FC236}">
                <a16:creationId xmlns:a16="http://schemas.microsoft.com/office/drawing/2014/main" id="{E93A7866-9D6C-42D4-B180-4759705D4FB4}"/>
              </a:ext>
            </a:extLst>
          </p:cNvPr>
          <p:cNvGraphicFramePr>
            <a:graphicFrameLocks noChangeAspect="1"/>
          </p:cNvGraphicFramePr>
          <p:nvPr userDrawn="1"/>
        </p:nvGraphicFramePr>
        <p:xfrm>
          <a:off x="11454773" y="6319426"/>
          <a:ext cx="748373" cy="555044"/>
        </p:xfrm>
        <a:graphic>
          <a:graphicData uri="http://schemas.openxmlformats.org/presentationml/2006/ole">
            <mc:AlternateContent xmlns:mc="http://schemas.openxmlformats.org/markup-compatibility/2006">
              <mc:Choice xmlns:v="urn:schemas-microsoft-com:vml" Requires="v">
                <p:oleObj spid="_x0000_s12374" r:id="rId10" imgW="3047400" imgH="2260080" progId="">
                  <p:embed/>
                </p:oleObj>
              </mc:Choice>
              <mc:Fallback>
                <p:oleObj r:id="rId10" imgW="3047400" imgH="2260080" progId="">
                  <p:embed/>
                  <p:pic>
                    <p:nvPicPr>
                      <p:cNvPr id="6" name="Objet 5">
                        <a:extLst>
                          <a:ext uri="{FF2B5EF4-FFF2-40B4-BE49-F238E27FC236}">
                            <a16:creationId xmlns:a16="http://schemas.microsoft.com/office/drawing/2014/main" id="{E93A7866-9D6C-42D4-B180-4759705D4FB4}"/>
                          </a:ext>
                        </a:extLst>
                      </p:cNvPr>
                      <p:cNvPicPr/>
                      <p:nvPr/>
                    </p:nvPicPr>
                    <p:blipFill>
                      <a:blip r:embed="rId11"/>
                      <a:stretch>
                        <a:fillRect/>
                      </a:stretch>
                    </p:blipFill>
                    <p:spPr>
                      <a:xfrm>
                        <a:off x="11454773" y="6319426"/>
                        <a:ext cx="748373" cy="555044"/>
                      </a:xfrm>
                      <a:prstGeom prst="rect">
                        <a:avLst/>
                      </a:prstGeom>
                    </p:spPr>
                  </p:pic>
                </p:oleObj>
              </mc:Fallback>
            </mc:AlternateContent>
          </a:graphicData>
        </a:graphic>
      </p:graphicFrame>
      <p:sp>
        <p:nvSpPr>
          <p:cNvPr id="9" name="Espace réservé de la date 3">
            <a:extLst>
              <a:ext uri="{FF2B5EF4-FFF2-40B4-BE49-F238E27FC236}">
                <a16:creationId xmlns:a16="http://schemas.microsoft.com/office/drawing/2014/main" id="{24881B4A-DDF8-4582-A3B4-3D4EC546D462}"/>
              </a:ext>
            </a:extLst>
          </p:cNvPr>
          <p:cNvSpPr>
            <a:spLocks noGrp="1"/>
          </p:cNvSpPr>
          <p:nvPr>
            <p:ph type="dt" sz="half" idx="2"/>
          </p:nvPr>
        </p:nvSpPr>
        <p:spPr>
          <a:xfrm>
            <a:off x="37401" y="6449395"/>
            <a:ext cx="3217149"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en-US" sz="1100" noProof="0" dirty="0">
                <a:solidFill>
                  <a:schemeClr val="bg1">
                    <a:lumMod val="65000"/>
                  </a:schemeClr>
                </a:solidFill>
              </a:rPr>
              <a:t>WASCAL Science Symposium, Accra, 19-21 June 2018</a:t>
            </a:r>
          </a:p>
        </p:txBody>
      </p:sp>
      <p:sp>
        <p:nvSpPr>
          <p:cNvPr id="10" name="Espace réservé du pied de page 4">
            <a:extLst>
              <a:ext uri="{FF2B5EF4-FFF2-40B4-BE49-F238E27FC236}">
                <a16:creationId xmlns:a16="http://schemas.microsoft.com/office/drawing/2014/main" id="{FAE4A34B-9F25-46D8-BB1F-1E78B4C4F29B}"/>
              </a:ext>
            </a:extLst>
          </p:cNvPr>
          <p:cNvSpPr>
            <a:spLocks noGrp="1"/>
          </p:cNvSpPr>
          <p:nvPr>
            <p:ph type="ftr" sz="quarter" idx="3"/>
          </p:nvPr>
        </p:nvSpPr>
        <p:spPr>
          <a:xfrm>
            <a:off x="3372634" y="6449395"/>
            <a:ext cx="7023138"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en-US" sz="1100" b="1" dirty="0">
                <a:solidFill>
                  <a:schemeClr val="bg1">
                    <a:lumMod val="65000"/>
                  </a:schemeClr>
                </a:solidFill>
              </a:rPr>
              <a:t>Pathways Towards Setting Up Tailored Climate and Environmental Services Delivery Systems in Africa: Contributions from the GMES and Africa Initiative</a:t>
            </a:r>
            <a:endParaRPr lang="en-US" sz="1100" b="1" noProof="0" dirty="0">
              <a:solidFill>
                <a:schemeClr val="bg1">
                  <a:lumMod val="65000"/>
                </a:schemeClr>
              </a:solidFill>
            </a:endParaRPr>
          </a:p>
        </p:txBody>
      </p:sp>
      <p:sp>
        <p:nvSpPr>
          <p:cNvPr id="11" name="Espace réservé du numéro de diapositive 5">
            <a:extLst>
              <a:ext uri="{FF2B5EF4-FFF2-40B4-BE49-F238E27FC236}">
                <a16:creationId xmlns:a16="http://schemas.microsoft.com/office/drawing/2014/main" id="{5EC67D98-2029-421D-B407-A6E89B7925C4}"/>
              </a:ext>
            </a:extLst>
          </p:cNvPr>
          <p:cNvSpPr txBox="1">
            <a:spLocks/>
          </p:cNvSpPr>
          <p:nvPr userDrawn="1"/>
        </p:nvSpPr>
        <p:spPr>
          <a:xfrm>
            <a:off x="10881692" y="6449395"/>
            <a:ext cx="870278" cy="365125"/>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r>
              <a:rPr lang="en-US" sz="1100" dirty="0"/>
              <a:t>Slide </a:t>
            </a:r>
            <a:fld id="{0604116E-86FB-4A6F-9077-1772EFB3DCF6}" type="slidenum">
              <a:rPr lang="en-US" sz="1100" smtClean="0"/>
              <a:pPr algn="r"/>
              <a:t>‹#›</a:t>
            </a:fld>
            <a:endParaRPr lang="en-US" sz="1100" dirty="0"/>
          </a:p>
        </p:txBody>
      </p:sp>
      <p:cxnSp>
        <p:nvCxnSpPr>
          <p:cNvPr id="12" name="Connecteur droit 11">
            <a:extLst>
              <a:ext uri="{FF2B5EF4-FFF2-40B4-BE49-F238E27FC236}">
                <a16:creationId xmlns:a16="http://schemas.microsoft.com/office/drawing/2014/main" id="{2E619712-D6C8-45D2-84CF-95774A81960F}"/>
              </a:ext>
            </a:extLst>
          </p:cNvPr>
          <p:cNvCxnSpPr/>
          <p:nvPr userDrawn="1"/>
        </p:nvCxnSpPr>
        <p:spPr>
          <a:xfrm>
            <a:off x="3308760" y="6477711"/>
            <a:ext cx="0" cy="30262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A962BC19-6748-49B3-8A95-02664743C547}"/>
              </a:ext>
            </a:extLst>
          </p:cNvPr>
          <p:cNvCxnSpPr/>
          <p:nvPr userDrawn="1"/>
        </p:nvCxnSpPr>
        <p:spPr>
          <a:xfrm>
            <a:off x="10678583" y="6477711"/>
            <a:ext cx="0" cy="30262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15309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sldNum="0" hdr="0"/>
  <p:txStyles>
    <p:titleStyle>
      <a:lvl1pPr algn="l" rtl="0" fontAlgn="base">
        <a:lnSpc>
          <a:spcPct val="90000"/>
        </a:lnSpc>
        <a:spcBef>
          <a:spcPct val="0"/>
        </a:spcBef>
        <a:spcAft>
          <a:spcPct val="0"/>
        </a:spcAft>
        <a:defRPr sz="3200" kern="1200">
          <a:solidFill>
            <a:schemeClr val="bg1"/>
          </a:solidFill>
          <a:latin typeface="+mj-lt"/>
          <a:ea typeface="+mj-ea"/>
          <a:cs typeface="+mj-cs"/>
        </a:defRPr>
      </a:lvl1pPr>
      <a:lvl2pPr algn="l" rtl="0" fontAlgn="base">
        <a:lnSpc>
          <a:spcPct val="90000"/>
        </a:lnSpc>
        <a:spcBef>
          <a:spcPct val="0"/>
        </a:spcBef>
        <a:spcAft>
          <a:spcPct val="0"/>
        </a:spcAft>
        <a:defRPr sz="3200">
          <a:solidFill>
            <a:schemeClr val="bg1"/>
          </a:solidFill>
          <a:latin typeface="Calibri Light" panose="020F0302020204030204" pitchFamily="34" charset="0"/>
        </a:defRPr>
      </a:lvl2pPr>
      <a:lvl3pPr algn="l" rtl="0" fontAlgn="base">
        <a:lnSpc>
          <a:spcPct val="90000"/>
        </a:lnSpc>
        <a:spcBef>
          <a:spcPct val="0"/>
        </a:spcBef>
        <a:spcAft>
          <a:spcPct val="0"/>
        </a:spcAft>
        <a:defRPr sz="3200">
          <a:solidFill>
            <a:schemeClr val="bg1"/>
          </a:solidFill>
          <a:latin typeface="Calibri Light" panose="020F0302020204030204" pitchFamily="34" charset="0"/>
        </a:defRPr>
      </a:lvl3pPr>
      <a:lvl4pPr algn="l" rtl="0" fontAlgn="base">
        <a:lnSpc>
          <a:spcPct val="90000"/>
        </a:lnSpc>
        <a:spcBef>
          <a:spcPct val="0"/>
        </a:spcBef>
        <a:spcAft>
          <a:spcPct val="0"/>
        </a:spcAft>
        <a:defRPr sz="3200">
          <a:solidFill>
            <a:schemeClr val="bg1"/>
          </a:solidFill>
          <a:latin typeface="Calibri Light" panose="020F0302020204030204" pitchFamily="34" charset="0"/>
        </a:defRPr>
      </a:lvl4pPr>
      <a:lvl5pPr algn="l" rtl="0" fontAlgn="base">
        <a:lnSpc>
          <a:spcPct val="90000"/>
        </a:lnSpc>
        <a:spcBef>
          <a:spcPct val="0"/>
        </a:spcBef>
        <a:spcAft>
          <a:spcPct val="0"/>
        </a:spcAft>
        <a:defRPr sz="3200">
          <a:solidFill>
            <a:schemeClr val="bg1"/>
          </a:solidFill>
          <a:latin typeface="Calibri Light" panose="020F0302020204030204" pitchFamily="34" charset="0"/>
        </a:defRPr>
      </a:lvl5pPr>
      <a:lvl6pPr marL="457200" algn="l" rtl="0" fontAlgn="base">
        <a:lnSpc>
          <a:spcPct val="90000"/>
        </a:lnSpc>
        <a:spcBef>
          <a:spcPct val="0"/>
        </a:spcBef>
        <a:spcAft>
          <a:spcPct val="0"/>
        </a:spcAft>
        <a:defRPr sz="3200">
          <a:solidFill>
            <a:schemeClr val="bg1"/>
          </a:solidFill>
          <a:latin typeface="Calibri Light" panose="020F0302020204030204" pitchFamily="34" charset="0"/>
        </a:defRPr>
      </a:lvl6pPr>
      <a:lvl7pPr marL="914400" algn="l" rtl="0" fontAlgn="base">
        <a:lnSpc>
          <a:spcPct val="90000"/>
        </a:lnSpc>
        <a:spcBef>
          <a:spcPct val="0"/>
        </a:spcBef>
        <a:spcAft>
          <a:spcPct val="0"/>
        </a:spcAft>
        <a:defRPr sz="3200">
          <a:solidFill>
            <a:schemeClr val="bg1"/>
          </a:solidFill>
          <a:latin typeface="Calibri Light" panose="020F0302020204030204" pitchFamily="34" charset="0"/>
        </a:defRPr>
      </a:lvl7pPr>
      <a:lvl8pPr marL="1371600" algn="l" rtl="0" fontAlgn="base">
        <a:lnSpc>
          <a:spcPct val="90000"/>
        </a:lnSpc>
        <a:spcBef>
          <a:spcPct val="0"/>
        </a:spcBef>
        <a:spcAft>
          <a:spcPct val="0"/>
        </a:spcAft>
        <a:defRPr sz="3200">
          <a:solidFill>
            <a:schemeClr val="bg1"/>
          </a:solidFill>
          <a:latin typeface="Calibri Light" panose="020F0302020204030204" pitchFamily="34" charset="0"/>
        </a:defRPr>
      </a:lvl8pPr>
      <a:lvl9pPr marL="1828800" algn="l" rtl="0" fontAlgn="base">
        <a:lnSpc>
          <a:spcPct val="90000"/>
        </a:lnSpc>
        <a:spcBef>
          <a:spcPct val="0"/>
        </a:spcBef>
        <a:spcAft>
          <a:spcPct val="0"/>
        </a:spcAft>
        <a:defRPr sz="3200">
          <a:solidFill>
            <a:schemeClr val="bg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9C409-0686-4B24-AD78-E290D2A1E40C}" type="datetimeFigureOut">
              <a:rPr lang="fr-FR" smtClean="0"/>
              <a:t>30/10/2022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A2974-7EAE-43E8-B549-6A92856D79D6}" type="slidenum">
              <a:rPr lang="fr-FR" smtClean="0"/>
              <a:t>‹#›</a:t>
            </a:fld>
            <a:endParaRPr lang="fr-FR"/>
          </a:p>
        </p:txBody>
      </p:sp>
    </p:spTree>
    <p:extLst>
      <p:ext uri="{BB962C8B-B14F-4D97-AF65-F5344CB8AC3E}">
        <p14:creationId xmlns:p14="http://schemas.microsoft.com/office/powerpoint/2010/main" val="153548773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de-D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941B0-F4D5-4460-BCAD-F7E2B41A8257}" type="datetimeFigureOut">
              <a:rPr lang="de-DE" smtClean="0"/>
              <a:t>30.10.22</a:t>
            </a:fld>
            <a:endParaRPr lang="de-D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de-DE" smtClean="0"/>
              <a:t>‹#›</a:t>
            </a:fld>
            <a:endParaRPr lang="de-DE"/>
          </a:p>
        </p:txBody>
      </p:sp>
    </p:spTree>
    <p:extLst>
      <p:ext uri="{BB962C8B-B14F-4D97-AF65-F5344CB8AC3E}">
        <p14:creationId xmlns:p14="http://schemas.microsoft.com/office/powerpoint/2010/main" val="148283993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diagramQuickStyle" Target="../diagrams/quickStyle1.xml"/><Relationship Id="rId12"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chart" Target="../charts/chart1.xml"/><Relationship Id="rId5" Type="http://schemas.openxmlformats.org/officeDocument/2006/relationships/diagramData" Target="../diagrams/data1.xml"/><Relationship Id="rId10" Type="http://schemas.openxmlformats.org/officeDocument/2006/relationships/image" Target="../media/image36.jpg"/><Relationship Id="rId4" Type="http://schemas.openxmlformats.org/officeDocument/2006/relationships/image" Target="../media/image11.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1.png"/><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5.wmf"/><Relationship Id="rId18" Type="http://schemas.openxmlformats.org/officeDocument/2006/relationships/image" Target="../media/image1.wmf"/><Relationship Id="rId26" Type="http://schemas.openxmlformats.org/officeDocument/2006/relationships/oleObject" Target="../embeddings/oleObject9.bin"/><Relationship Id="rId3" Type="http://schemas.openxmlformats.org/officeDocument/2006/relationships/notesSlide" Target="../notesSlides/notesSlide10.xml"/><Relationship Id="rId21" Type="http://schemas.openxmlformats.org/officeDocument/2006/relationships/image" Target="../media/image51.png"/><Relationship Id="rId7" Type="http://schemas.openxmlformats.org/officeDocument/2006/relationships/image" Target="../media/image42.wmf"/><Relationship Id="rId12" Type="http://schemas.openxmlformats.org/officeDocument/2006/relationships/oleObject" Target="../embeddings/oleObject6.bin"/><Relationship Id="rId17" Type="http://schemas.openxmlformats.org/officeDocument/2006/relationships/oleObject" Target="../embeddings/oleObject8.bin"/><Relationship Id="rId25" Type="http://schemas.openxmlformats.org/officeDocument/2006/relationships/image" Target="../media/image55.png"/><Relationship Id="rId2" Type="http://schemas.openxmlformats.org/officeDocument/2006/relationships/slideLayout" Target="../slideLayouts/slideLayout33.xml"/><Relationship Id="rId16" Type="http://schemas.openxmlformats.org/officeDocument/2006/relationships/image" Target="../media/image48.png"/><Relationship Id="rId20" Type="http://schemas.openxmlformats.org/officeDocument/2006/relationships/image" Target="../media/image50.png"/><Relationship Id="rId29" Type="http://schemas.openxmlformats.org/officeDocument/2006/relationships/image" Target="../media/image57.png"/><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44.wmf"/><Relationship Id="rId24" Type="http://schemas.openxmlformats.org/officeDocument/2006/relationships/image" Target="../media/image54.png"/><Relationship Id="rId5" Type="http://schemas.openxmlformats.org/officeDocument/2006/relationships/image" Target="../media/image41.wmf"/><Relationship Id="rId15" Type="http://schemas.openxmlformats.org/officeDocument/2006/relationships/image" Target="../media/image46.wmf"/><Relationship Id="rId23" Type="http://schemas.openxmlformats.org/officeDocument/2006/relationships/image" Target="../media/image53.png"/><Relationship Id="rId28" Type="http://schemas.openxmlformats.org/officeDocument/2006/relationships/image" Target="../media/image56.png"/><Relationship Id="rId10" Type="http://schemas.openxmlformats.org/officeDocument/2006/relationships/oleObject" Target="../embeddings/oleObject5.bin"/><Relationship Id="rId19" Type="http://schemas.openxmlformats.org/officeDocument/2006/relationships/image" Target="../media/image49.png"/><Relationship Id="rId4" Type="http://schemas.openxmlformats.org/officeDocument/2006/relationships/oleObject" Target="../embeddings/oleObject2.bin"/><Relationship Id="rId9" Type="http://schemas.openxmlformats.org/officeDocument/2006/relationships/image" Target="../media/image43.wmf"/><Relationship Id="rId14" Type="http://schemas.openxmlformats.org/officeDocument/2006/relationships/oleObject" Target="../embeddings/oleObject7.bin"/><Relationship Id="rId22" Type="http://schemas.openxmlformats.org/officeDocument/2006/relationships/image" Target="../media/image52.png"/><Relationship Id="rId27" Type="http://schemas.openxmlformats.org/officeDocument/2006/relationships/image" Target="../media/image47.wmf"/><Relationship Id="rId30"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8.png"/><Relationship Id="rId3" Type="http://schemas.openxmlformats.org/officeDocument/2006/relationships/image" Target="../media/image10.png"/><Relationship Id="rId7" Type="http://schemas.openxmlformats.org/officeDocument/2006/relationships/image" Target="../media/image63.jpg"/><Relationship Id="rId12" Type="http://schemas.openxmlformats.org/officeDocument/2006/relationships/image" Target="../media/image67.png"/><Relationship Id="rId17" Type="http://schemas.openxmlformats.org/officeDocument/2006/relationships/image" Target="../media/image71.jpg"/><Relationship Id="rId2" Type="http://schemas.openxmlformats.org/officeDocument/2006/relationships/notesSlide" Target="../notesSlides/notesSlide12.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2.jpg"/><Relationship Id="rId11" Type="http://schemas.openxmlformats.org/officeDocument/2006/relationships/image" Target="../media/image15.png"/><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6.jpg"/><Relationship Id="rId4" Type="http://schemas.openxmlformats.org/officeDocument/2006/relationships/image" Target="../media/image60.jpg"/><Relationship Id="rId9" Type="http://schemas.openxmlformats.org/officeDocument/2006/relationships/image" Target="../media/image65.jpg"/><Relationship Id="rId1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5.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gmestraining.africa-union.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77.png"/><Relationship Id="rId7" Type="http://schemas.openxmlformats.org/officeDocument/2006/relationships/image" Target="../media/image11.png"/><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diagramColors" Target="../diagrams/colors2.xml"/><Relationship Id="rId5" Type="http://schemas.openxmlformats.org/officeDocument/2006/relationships/image" Target="../media/image10.png"/><Relationship Id="rId10" Type="http://schemas.openxmlformats.org/officeDocument/2006/relationships/diagramQuickStyle" Target="../diagrams/quickStyle2.xml"/><Relationship Id="rId4" Type="http://schemas.openxmlformats.org/officeDocument/2006/relationships/image" Target="../media/image78.png"/><Relationship Id="rId9"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50.xml"/><Relationship Id="rId5" Type="http://schemas.openxmlformats.org/officeDocument/2006/relationships/image" Target="../media/image81.png"/><Relationship Id="rId4" Type="http://schemas.openxmlformats.org/officeDocument/2006/relationships/image" Target="../media/image80.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9.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DCFED546-2742-4C50-A296-097AD71DD42D}"/>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9125" b="-2"/>
          <a:stretch/>
        </p:blipFill>
        <p:spPr>
          <a:xfrm>
            <a:off x="-170" y="10"/>
            <a:ext cx="8450317" cy="6857990"/>
          </a:xfrm>
          <a:prstGeom prst="rect">
            <a:avLst/>
          </a:prstGeom>
        </p:spPr>
      </p:pic>
      <p:sp>
        <p:nvSpPr>
          <p:cNvPr id="2" name="Titre 1">
            <a:extLst>
              <a:ext uri="{FF2B5EF4-FFF2-40B4-BE49-F238E27FC236}">
                <a16:creationId xmlns:a16="http://schemas.microsoft.com/office/drawing/2014/main" id="{8B104A4F-6C1A-4D8A-8607-48402E1E1B07}"/>
              </a:ext>
            </a:extLst>
          </p:cNvPr>
          <p:cNvSpPr>
            <a:spLocks noGrp="1"/>
          </p:cNvSpPr>
          <p:nvPr>
            <p:ph type="ctrTitle"/>
          </p:nvPr>
        </p:nvSpPr>
        <p:spPr>
          <a:xfrm>
            <a:off x="-25052" y="193964"/>
            <a:ext cx="6925371" cy="4411244"/>
          </a:xfrm>
        </p:spPr>
        <p:txBody>
          <a:bodyPr vert="horz" lIns="91440" tIns="45720" rIns="91440" bIns="45720" rtlCol="0" anchor="ctr">
            <a:noAutofit/>
          </a:bodyPr>
          <a:lstStyle/>
          <a:p>
            <a:pPr algn="l"/>
            <a:r>
              <a:rPr lang="en-US" sz="4800" b="1" kern="1200" dirty="0">
                <a:solidFill>
                  <a:srgbClr val="FFFFFF"/>
                </a:solidFill>
                <a:latin typeface="Arial Black" panose="020B0604020202020204" pitchFamily="34" charset="0"/>
                <a:cs typeface="Arial Black" panose="020B0604020202020204" pitchFamily="34" charset="0"/>
              </a:rPr>
              <a:t>BUILDING RESILIENT </a:t>
            </a:r>
            <a:br>
              <a:rPr lang="en-US" sz="4800" b="1" kern="1200" dirty="0">
                <a:solidFill>
                  <a:srgbClr val="FFFFFF"/>
                </a:solidFill>
                <a:latin typeface="Arial Black" panose="020B0604020202020204" pitchFamily="34" charset="0"/>
                <a:cs typeface="Arial Black" panose="020B0604020202020204" pitchFamily="34" charset="0"/>
              </a:rPr>
            </a:br>
            <a:r>
              <a:rPr lang="en-US" sz="4800" b="1" kern="1200" dirty="0">
                <a:solidFill>
                  <a:srgbClr val="FFFFFF"/>
                </a:solidFill>
                <a:latin typeface="Arial Black" panose="020B0604020202020204" pitchFamily="34" charset="0"/>
                <a:cs typeface="Arial Black" panose="020B0604020202020204" pitchFamily="34" charset="0"/>
              </a:rPr>
              <a:t>AND SUSTAINABLE </a:t>
            </a:r>
            <a:br>
              <a:rPr lang="en-US" sz="4800" b="1" kern="1200" dirty="0">
                <a:solidFill>
                  <a:srgbClr val="FFFFFF"/>
                </a:solidFill>
                <a:latin typeface="Arial Black" panose="020B0604020202020204" pitchFamily="34" charset="0"/>
                <a:cs typeface="Arial Black" panose="020B0604020202020204" pitchFamily="34" charset="0"/>
              </a:rPr>
            </a:br>
            <a:r>
              <a:rPr lang="en-US" sz="4800" b="1" kern="1200" dirty="0">
                <a:solidFill>
                  <a:srgbClr val="FFFFFF"/>
                </a:solidFill>
                <a:latin typeface="Arial Black" panose="020B0604020202020204" pitchFamily="34" charset="0"/>
                <a:cs typeface="Arial Black" panose="020B0604020202020204" pitchFamily="34" charset="0"/>
              </a:rPr>
              <a:t>SYSTEMS </a:t>
            </a:r>
            <a:br>
              <a:rPr lang="en-US" sz="4800" b="1" kern="1200" dirty="0">
                <a:solidFill>
                  <a:srgbClr val="FFFFFF"/>
                </a:solidFill>
                <a:latin typeface="Arial Black" panose="020B0604020202020204" pitchFamily="34" charset="0"/>
                <a:cs typeface="Arial Black" panose="020B0604020202020204" pitchFamily="34" charset="0"/>
              </a:rPr>
            </a:br>
            <a:r>
              <a:rPr lang="en-US" sz="4800" b="1" kern="1200" dirty="0">
                <a:solidFill>
                  <a:srgbClr val="FFFFFF"/>
                </a:solidFill>
                <a:latin typeface="Arial Black" panose="020B0604020202020204" pitchFamily="34" charset="0"/>
                <a:cs typeface="Arial Black" panose="020B0604020202020204" pitchFamily="34" charset="0"/>
              </a:rPr>
              <a:t>----------------</a:t>
            </a:r>
            <a:br>
              <a:rPr lang="en-US" sz="4800" b="1" dirty="0">
                <a:solidFill>
                  <a:srgbClr val="FFFFFF"/>
                </a:solidFill>
                <a:latin typeface="Arial Black" panose="020B0604020202020204" pitchFamily="34" charset="0"/>
                <a:cs typeface="Arial Black" panose="020B0604020202020204" pitchFamily="34" charset="0"/>
              </a:rPr>
            </a:br>
            <a:r>
              <a:rPr lang="fr-FR" sz="3200" b="1" dirty="0">
                <a:solidFill>
                  <a:srgbClr val="0432FF"/>
                </a:solidFill>
                <a:highlight>
                  <a:srgbClr val="FFFF00"/>
                </a:highlight>
                <a:latin typeface="Arial Black" panose="020B0604020202020204" pitchFamily="34" charset="0"/>
                <a:cs typeface="Arial Black" panose="020B0604020202020204" pitchFamily="34" charset="0"/>
              </a:rPr>
              <a:t>GMES &amp; </a:t>
            </a:r>
            <a:r>
              <a:rPr lang="fr-FR" sz="3200" b="1" dirty="0" err="1">
                <a:solidFill>
                  <a:srgbClr val="0432FF"/>
                </a:solidFill>
                <a:highlight>
                  <a:srgbClr val="FFFF00"/>
                </a:highlight>
                <a:latin typeface="Arial Black" panose="020B0604020202020204" pitchFamily="34" charset="0"/>
                <a:cs typeface="Arial Black" panose="020B0604020202020204" pitchFamily="34" charset="0"/>
              </a:rPr>
              <a:t>Africa</a:t>
            </a:r>
            <a:r>
              <a:rPr lang="fr-FR" sz="3200" b="1" dirty="0">
                <a:solidFill>
                  <a:srgbClr val="0432FF"/>
                </a:solidFill>
                <a:highlight>
                  <a:srgbClr val="FFFF00"/>
                </a:highlight>
                <a:latin typeface="Arial Black" panose="020B0604020202020204" pitchFamily="34" charset="0"/>
                <a:cs typeface="Arial Black" panose="020B0604020202020204" pitchFamily="34" charset="0"/>
              </a:rPr>
              <a:t> PERSPECTIVE</a:t>
            </a:r>
            <a:endParaRPr lang="en-US" sz="3200" b="1" dirty="0">
              <a:solidFill>
                <a:srgbClr val="0432FF"/>
              </a:solidFill>
              <a:highlight>
                <a:srgbClr val="FFFF00"/>
              </a:highlight>
              <a:latin typeface="Arial Black" panose="020B0604020202020204" pitchFamily="34" charset="0"/>
              <a:cs typeface="Arial Black" panose="020B0604020202020204" pitchFamily="34" charset="0"/>
            </a:endParaRPr>
          </a:p>
        </p:txBody>
      </p:sp>
      <p:sp>
        <p:nvSpPr>
          <p:cNvPr id="3" name="Sous-titre 2">
            <a:extLst>
              <a:ext uri="{FF2B5EF4-FFF2-40B4-BE49-F238E27FC236}">
                <a16:creationId xmlns:a16="http://schemas.microsoft.com/office/drawing/2014/main" id="{07586689-DED3-4E6D-8A9C-5776175FBAE5}"/>
              </a:ext>
            </a:extLst>
          </p:cNvPr>
          <p:cNvSpPr>
            <a:spLocks noGrp="1"/>
          </p:cNvSpPr>
          <p:nvPr>
            <p:ph type="subTitle" idx="1"/>
          </p:nvPr>
        </p:nvSpPr>
        <p:spPr>
          <a:xfrm>
            <a:off x="101730" y="4605208"/>
            <a:ext cx="6925371" cy="1427831"/>
          </a:xfrm>
        </p:spPr>
        <p:txBody>
          <a:bodyPr vert="horz" lIns="91440" tIns="45720" rIns="91440" bIns="45720" rtlCol="0">
            <a:normAutofit/>
          </a:bodyPr>
          <a:lstStyle/>
          <a:p>
            <a:pPr algn="l">
              <a:spcBef>
                <a:spcPts val="0"/>
              </a:spcBef>
              <a:spcAft>
                <a:spcPts val="600"/>
              </a:spcAft>
            </a:pPr>
            <a:r>
              <a:rPr lang="en-US" sz="2000" b="1" dirty="0">
                <a:solidFill>
                  <a:srgbClr val="FFFFFF"/>
                </a:solidFill>
                <a:effectLst>
                  <a:outerShdw blurRad="50800" dist="38100" dir="2700000" algn="tl" rotWithShape="0">
                    <a:prstClr val="black">
                      <a:alpha val="40000"/>
                    </a:prstClr>
                  </a:outerShdw>
                </a:effectLst>
              </a:rPr>
              <a:t>Dr. Tidiane Ouattara</a:t>
            </a:r>
          </a:p>
          <a:p>
            <a:pPr marL="0" lvl="1" algn="l">
              <a:spcBef>
                <a:spcPts val="0"/>
              </a:spcBef>
              <a:spcAft>
                <a:spcPts val="600"/>
              </a:spcAft>
            </a:pPr>
            <a:r>
              <a:rPr lang="en-US" sz="1800" i="1" dirty="0">
                <a:solidFill>
                  <a:srgbClr val="FFFFFF"/>
                </a:solidFill>
                <a:effectLst>
                  <a:outerShdw blurRad="50800" dist="38100" dir="2700000" algn="tl" rotWithShape="0">
                    <a:prstClr val="black">
                      <a:alpha val="40000"/>
                    </a:prstClr>
                  </a:outerShdw>
                </a:effectLst>
              </a:rPr>
              <a:t>Coordinator  African Outer Space </a:t>
            </a:r>
            <a:r>
              <a:rPr lang="en-US" sz="1800" i="1" dirty="0" err="1">
                <a:solidFill>
                  <a:srgbClr val="FFFFFF"/>
                </a:solidFill>
                <a:effectLst>
                  <a:outerShdw blurRad="50800" dist="38100" dir="2700000" algn="tl" rotWithShape="0">
                    <a:prstClr val="black">
                      <a:alpha val="40000"/>
                    </a:prstClr>
                  </a:outerShdw>
                </a:effectLst>
              </a:rPr>
              <a:t>Programme</a:t>
            </a:r>
            <a:r>
              <a:rPr lang="en-US" sz="1800" i="1" dirty="0">
                <a:solidFill>
                  <a:srgbClr val="FFFFFF"/>
                </a:solidFill>
                <a:effectLst>
                  <a:outerShdw blurRad="50800" dist="38100" dir="2700000" algn="tl" rotWithShape="0">
                    <a:prstClr val="black">
                      <a:alpha val="40000"/>
                    </a:prstClr>
                  </a:outerShdw>
                </a:effectLst>
              </a:rPr>
              <a:t> and GMES &amp; Africa </a:t>
            </a:r>
          </a:p>
          <a:p>
            <a:pPr marL="0" lvl="1" algn="l">
              <a:spcBef>
                <a:spcPts val="0"/>
              </a:spcBef>
              <a:spcAft>
                <a:spcPts val="600"/>
              </a:spcAft>
            </a:pPr>
            <a:r>
              <a:rPr lang="en-US" sz="1800" i="1" dirty="0">
                <a:solidFill>
                  <a:srgbClr val="FFFFFF"/>
                </a:solidFill>
                <a:effectLst>
                  <a:outerShdw blurRad="50800" dist="38100" dir="2700000" algn="tl" rotWithShape="0">
                    <a:prstClr val="black">
                      <a:alpha val="40000"/>
                    </a:prstClr>
                  </a:outerShdw>
                </a:effectLst>
              </a:rPr>
              <a:t>Department Education, Science, Technology, and Innovation (ESTI) </a:t>
            </a:r>
          </a:p>
          <a:p>
            <a:pPr marL="0" lvl="1" algn="l">
              <a:spcBef>
                <a:spcPts val="0"/>
              </a:spcBef>
              <a:spcAft>
                <a:spcPts val="600"/>
              </a:spcAft>
            </a:pPr>
            <a:r>
              <a:rPr lang="en-US" sz="1800" i="1" dirty="0">
                <a:solidFill>
                  <a:srgbClr val="FFFFFF"/>
                </a:solidFill>
                <a:effectLst>
                  <a:outerShdw blurRad="50800" dist="38100" dir="2700000" algn="tl" rotWithShape="0">
                    <a:prstClr val="black">
                      <a:alpha val="40000"/>
                    </a:prstClr>
                  </a:outerShdw>
                </a:effectLst>
              </a:rPr>
              <a:t>African Union Commission</a:t>
            </a:r>
          </a:p>
        </p:txBody>
      </p:sp>
      <p:pic>
        <p:nvPicPr>
          <p:cNvPr id="6" name="Picture 5" descr="A picture containing person, person, wearing, posing&#10;&#10;Description automatically generated">
            <a:extLst>
              <a:ext uri="{FF2B5EF4-FFF2-40B4-BE49-F238E27FC236}">
                <a16:creationId xmlns:a16="http://schemas.microsoft.com/office/drawing/2014/main" id="{D6D24755-13E1-AA44-85DB-92014D1D4A0B}"/>
              </a:ext>
            </a:extLst>
          </p:cNvPr>
          <p:cNvPicPr>
            <a:picLocks noChangeAspect="1"/>
          </p:cNvPicPr>
          <p:nvPr/>
        </p:nvPicPr>
        <p:blipFill rotWithShape="1">
          <a:blip r:embed="rId4">
            <a:extLst>
              <a:ext uri="{28A0092B-C50C-407E-A947-70E740481C1C}">
                <a14:useLocalDpi xmlns:a14="http://schemas.microsoft.com/office/drawing/2010/main" val="0"/>
              </a:ext>
            </a:extLst>
          </a:blip>
          <a:srcRect l="37394" r="17394"/>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1" name="Image 10">
            <a:extLst>
              <a:ext uri="{FF2B5EF4-FFF2-40B4-BE49-F238E27FC236}">
                <a16:creationId xmlns:a16="http://schemas.microsoft.com/office/drawing/2014/main" id="{78E23FF2-3EFE-4DEC-9B5F-E101BFBCA4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468" y="6033039"/>
            <a:ext cx="847042" cy="770568"/>
          </a:xfrm>
          <a:prstGeom prst="rect">
            <a:avLst/>
          </a:prstGeom>
        </p:spPr>
      </p:pic>
      <p:sp>
        <p:nvSpPr>
          <p:cNvPr id="9" name="ZoneTexte 8">
            <a:extLst>
              <a:ext uri="{FF2B5EF4-FFF2-40B4-BE49-F238E27FC236}">
                <a16:creationId xmlns:a16="http://schemas.microsoft.com/office/drawing/2014/main" id="{6B41B793-D8F2-4399-9927-3E524B55E248}"/>
              </a:ext>
            </a:extLst>
          </p:cNvPr>
          <p:cNvSpPr txBox="1"/>
          <p:nvPr/>
        </p:nvSpPr>
        <p:spPr>
          <a:xfrm>
            <a:off x="1490511" y="6394130"/>
            <a:ext cx="2279824"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r-CA" sz="900" dirty="0" err="1">
                <a:solidFill>
                  <a:prstClr val="white"/>
                </a:solidFill>
                <a:latin typeface="Calibri" panose="020F0502020204030204"/>
              </a:rPr>
              <a:t>AfriGEO</a:t>
            </a:r>
            <a:r>
              <a:rPr lang="fr-CA" sz="900" dirty="0">
                <a:solidFill>
                  <a:prstClr val="white"/>
                </a:solidFill>
                <a:latin typeface="Calibri" panose="020F0502020204030204"/>
              </a:rPr>
              <a:t> Symposium</a:t>
            </a:r>
            <a:r>
              <a:rPr kumimoji="0" lang="fr-FR" sz="900" b="0" i="0" u="none" strike="noStrike" kern="1200" cap="none" spc="0" normalizeH="0" baseline="0" noProof="0" dirty="0">
                <a:ln>
                  <a:noFill/>
                </a:ln>
                <a:solidFill>
                  <a:prstClr val="white"/>
                </a:solidFill>
                <a:effectLst/>
                <a:uLnTx/>
                <a:uFillTx/>
                <a:latin typeface="Calibri" panose="020F0502020204030204"/>
                <a:ea typeface="+mn-ea"/>
                <a:cs typeface="+mn-cs"/>
              </a:rPr>
              <a:t> 2022    </a:t>
            </a:r>
            <a:endParaRPr lang="fr-FR" sz="9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dirty="0">
                <a:ln>
                  <a:noFill/>
                </a:ln>
                <a:solidFill>
                  <a:prstClr val="white"/>
                </a:solidFill>
                <a:effectLst/>
                <a:uLnTx/>
                <a:uFillTx/>
                <a:latin typeface="Calibri" panose="020F0502020204030204"/>
                <a:ea typeface="+mn-ea"/>
                <a:cs typeface="+mn-cs"/>
              </a:rPr>
              <a:t>31 OCTOBER 2022 | </a:t>
            </a:r>
            <a:r>
              <a:rPr lang="fr-FR" sz="900" dirty="0">
                <a:solidFill>
                  <a:prstClr val="white"/>
                </a:solidFill>
                <a:latin typeface="Calibri" panose="020F0502020204030204"/>
              </a:rPr>
              <a:t>ACCRA</a:t>
            </a:r>
            <a:r>
              <a:rPr kumimoji="0" lang="fr-FR" sz="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sz="900" dirty="0">
                <a:solidFill>
                  <a:prstClr val="white"/>
                </a:solidFill>
                <a:latin typeface="Calibri" panose="020F0502020204030204"/>
              </a:rPr>
              <a:t>GHANA</a:t>
            </a:r>
            <a:endParaRPr kumimoji="0" lang="fr-FR"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840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F3DD705-30D9-0E29-6EDC-A0E0D86E4524}"/>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0" y="0"/>
            <a:ext cx="12196302" cy="6858000"/>
          </a:xfrm>
          <a:prstGeom prst="rect">
            <a:avLst/>
          </a:prstGeom>
        </p:spPr>
      </p:pic>
      <p:pic>
        <p:nvPicPr>
          <p:cNvPr id="13" name="Image 12">
            <a:extLst>
              <a:ext uri="{FF2B5EF4-FFF2-40B4-BE49-F238E27FC236}">
                <a16:creationId xmlns:a16="http://schemas.microsoft.com/office/drawing/2014/main" id="{95E3F71F-A90B-55C1-99DC-7B2354DC328C}"/>
              </a:ext>
            </a:extLst>
          </p:cNvPr>
          <p:cNvPicPr>
            <a:picLocks noChangeAspect="1"/>
          </p:cNvPicPr>
          <p:nvPr/>
        </p:nvPicPr>
        <p:blipFill>
          <a:blip r:embed="rId4"/>
          <a:stretch>
            <a:fillRect/>
          </a:stretch>
        </p:blipFill>
        <p:spPr>
          <a:xfrm>
            <a:off x="3834188" y="6506306"/>
            <a:ext cx="4523624" cy="335309"/>
          </a:xfrm>
          <a:prstGeom prst="rect">
            <a:avLst/>
          </a:prstGeom>
        </p:spPr>
      </p:pic>
      <p:graphicFrame>
        <p:nvGraphicFramePr>
          <p:cNvPr id="17" name="Diagramme 16">
            <a:extLst>
              <a:ext uri="{FF2B5EF4-FFF2-40B4-BE49-F238E27FC236}">
                <a16:creationId xmlns:a16="http://schemas.microsoft.com/office/drawing/2014/main" id="{3E416D55-F14F-6D69-7AB6-00940CB2F071}"/>
              </a:ext>
            </a:extLst>
          </p:cNvPr>
          <p:cNvGraphicFramePr>
            <a:graphicFrameLocks noGrp="1" noDrilldown="1" noMove="1" noResize="1"/>
          </p:cNvGraphicFramePr>
          <p:nvPr>
            <p:extLst>
              <p:ext uri="{D42A27DB-BD31-4B8C-83A1-F6EECF244321}">
                <p14:modId xmlns:p14="http://schemas.microsoft.com/office/powerpoint/2010/main" val="871372058"/>
              </p:ext>
            </p:extLst>
          </p:nvPr>
        </p:nvGraphicFramePr>
        <p:xfrm>
          <a:off x="-1133822" y="-349748"/>
          <a:ext cx="9470140" cy="72631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Image 11" descr="Une image contenant carte&#10;&#10;Description générée automatiquement">
            <a:extLst>
              <a:ext uri="{FF2B5EF4-FFF2-40B4-BE49-F238E27FC236}">
                <a16:creationId xmlns:a16="http://schemas.microsoft.com/office/drawing/2014/main" id="{C6A0DFE5-5C9B-3A48-CCE3-73285789876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1435100" y="1193430"/>
            <a:ext cx="3886200" cy="4674340"/>
          </a:xfrm>
          <a:prstGeom prst="ellipse">
            <a:avLst/>
          </a:prstGeom>
          <a:ln>
            <a:noFill/>
          </a:ln>
          <a:effectLst>
            <a:softEdge rad="112500"/>
          </a:effectLst>
        </p:spPr>
      </p:pic>
      <p:graphicFrame>
        <p:nvGraphicFramePr>
          <p:cNvPr id="10" name="Graphique 9">
            <a:extLst>
              <a:ext uri="{FF2B5EF4-FFF2-40B4-BE49-F238E27FC236}">
                <a16:creationId xmlns:a16="http://schemas.microsoft.com/office/drawing/2014/main" id="{CC9CF93B-D371-1CDF-2926-9CA7D14FC954}"/>
              </a:ext>
            </a:extLst>
          </p:cNvPr>
          <p:cNvGraphicFramePr>
            <a:graphicFrameLocks/>
          </p:cNvGraphicFramePr>
          <p:nvPr>
            <p:extLst>
              <p:ext uri="{D42A27DB-BD31-4B8C-83A1-F6EECF244321}">
                <p14:modId xmlns:p14="http://schemas.microsoft.com/office/powerpoint/2010/main" val="2493810115"/>
              </p:ext>
            </p:extLst>
          </p:nvPr>
        </p:nvGraphicFramePr>
        <p:xfrm>
          <a:off x="6967665" y="237492"/>
          <a:ext cx="4572000" cy="302939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Graphique 13">
            <a:extLst>
              <a:ext uri="{FF2B5EF4-FFF2-40B4-BE49-F238E27FC236}">
                <a16:creationId xmlns:a16="http://schemas.microsoft.com/office/drawing/2014/main" id="{D66739A5-1889-3479-4C04-44E3A734F415}"/>
              </a:ext>
            </a:extLst>
          </p:cNvPr>
          <p:cNvGraphicFramePr>
            <a:graphicFrameLocks/>
          </p:cNvGraphicFramePr>
          <p:nvPr>
            <p:extLst>
              <p:ext uri="{D42A27DB-BD31-4B8C-83A1-F6EECF244321}">
                <p14:modId xmlns:p14="http://schemas.microsoft.com/office/powerpoint/2010/main" val="1963335565"/>
              </p:ext>
            </p:extLst>
          </p:nvPr>
        </p:nvGraphicFramePr>
        <p:xfrm>
          <a:off x="7080985" y="3503108"/>
          <a:ext cx="4572000" cy="2743200"/>
        </p:xfrm>
        <a:graphic>
          <a:graphicData uri="http://schemas.openxmlformats.org/drawingml/2006/chart">
            <c:chart xmlns:c="http://schemas.openxmlformats.org/drawingml/2006/chart" xmlns:r="http://schemas.openxmlformats.org/officeDocument/2006/relationships" r:id="rId12"/>
          </a:graphicData>
        </a:graphic>
      </p:graphicFrame>
      <p:sp>
        <p:nvSpPr>
          <p:cNvPr id="18" name="ZoneTexte 17">
            <a:extLst>
              <a:ext uri="{FF2B5EF4-FFF2-40B4-BE49-F238E27FC236}">
                <a16:creationId xmlns:a16="http://schemas.microsoft.com/office/drawing/2014/main" id="{67E1CA4D-455C-FC44-098D-BED8353C79D7}"/>
              </a:ext>
            </a:extLst>
          </p:cNvPr>
          <p:cNvSpPr txBox="1"/>
          <p:nvPr/>
        </p:nvSpPr>
        <p:spPr>
          <a:xfrm>
            <a:off x="10171012" y="1436477"/>
            <a:ext cx="1537408" cy="923330"/>
          </a:xfrm>
          <a:prstGeom prst="rect">
            <a:avLst/>
          </a:prstGeom>
          <a:solidFill>
            <a:schemeClr val="bg1">
              <a:alpha val="65000"/>
            </a:schemeClr>
          </a:solidFill>
          <a:ln>
            <a:noFill/>
          </a:ln>
          <a:effectLst>
            <a:softEdge rad="88900"/>
          </a:effectLst>
        </p:spPr>
        <p:txBody>
          <a:bodyPr wrap="square" rtlCol="0">
            <a:spAutoFit/>
          </a:bodyPr>
          <a:lstStyle/>
          <a:p>
            <a:pPr algn="r"/>
            <a:r>
              <a:rPr lang="fr-FR" b="1" dirty="0"/>
              <a:t>Nb of Institutions </a:t>
            </a:r>
          </a:p>
          <a:p>
            <a:pPr algn="r"/>
            <a:r>
              <a:rPr lang="fr-FR" b="1" dirty="0"/>
              <a:t>x Consortium</a:t>
            </a:r>
          </a:p>
        </p:txBody>
      </p:sp>
      <p:sp>
        <p:nvSpPr>
          <p:cNvPr id="4" name="ZoneTexte 3">
            <a:extLst>
              <a:ext uri="{FF2B5EF4-FFF2-40B4-BE49-F238E27FC236}">
                <a16:creationId xmlns:a16="http://schemas.microsoft.com/office/drawing/2014/main" id="{90A997BB-A59E-269C-E714-CB1C738509CC}"/>
              </a:ext>
            </a:extLst>
          </p:cNvPr>
          <p:cNvSpPr txBox="1"/>
          <p:nvPr/>
        </p:nvSpPr>
        <p:spPr>
          <a:xfrm>
            <a:off x="266700" y="6096000"/>
            <a:ext cx="2590800" cy="600164"/>
          </a:xfrm>
          <a:prstGeom prst="rect">
            <a:avLst/>
          </a:prstGeom>
          <a:noFill/>
        </p:spPr>
        <p:txBody>
          <a:bodyPr wrap="square" rtlCol="0">
            <a:spAutoFit/>
          </a:bodyPr>
          <a:lstStyle/>
          <a:p>
            <a:r>
              <a:rPr lang="en-US" sz="1100" dirty="0"/>
              <a:t>Phase 1 &amp; 2</a:t>
            </a:r>
          </a:p>
          <a:p>
            <a:r>
              <a:rPr lang="en-US" sz="1100" dirty="0"/>
              <a:t>All actions considered</a:t>
            </a:r>
          </a:p>
          <a:p>
            <a:r>
              <a:rPr lang="en-US" sz="1100" dirty="0"/>
              <a:t>167 Institutions</a:t>
            </a:r>
          </a:p>
        </p:txBody>
      </p:sp>
      <p:sp>
        <p:nvSpPr>
          <p:cNvPr id="19" name="ZoneTexte 18">
            <a:extLst>
              <a:ext uri="{FF2B5EF4-FFF2-40B4-BE49-F238E27FC236}">
                <a16:creationId xmlns:a16="http://schemas.microsoft.com/office/drawing/2014/main" id="{27711107-BE0B-530B-288D-022D454B48D3}"/>
              </a:ext>
            </a:extLst>
          </p:cNvPr>
          <p:cNvSpPr txBox="1"/>
          <p:nvPr/>
        </p:nvSpPr>
        <p:spPr>
          <a:xfrm>
            <a:off x="10491327" y="4266815"/>
            <a:ext cx="1263171" cy="923330"/>
          </a:xfrm>
          <a:prstGeom prst="rect">
            <a:avLst/>
          </a:prstGeom>
          <a:solidFill>
            <a:schemeClr val="bg1">
              <a:alpha val="50000"/>
            </a:schemeClr>
          </a:solidFill>
          <a:ln>
            <a:noFill/>
          </a:ln>
          <a:effectLst>
            <a:softEdge rad="88900"/>
          </a:effectLst>
        </p:spPr>
        <p:txBody>
          <a:bodyPr wrap="square" rtlCol="0">
            <a:spAutoFit/>
          </a:bodyPr>
          <a:lstStyle/>
          <a:p>
            <a:pPr algn="r"/>
            <a:r>
              <a:rPr lang="en-US" b="1" dirty="0"/>
              <a:t>Nb of Institutions x Region</a:t>
            </a:r>
          </a:p>
        </p:txBody>
      </p:sp>
      <p:sp>
        <p:nvSpPr>
          <p:cNvPr id="15" name="ZoneTexte 28">
            <a:extLst>
              <a:ext uri="{FF2B5EF4-FFF2-40B4-BE49-F238E27FC236}">
                <a16:creationId xmlns:a16="http://schemas.microsoft.com/office/drawing/2014/main" id="{F14FC91E-AFCD-3E41-912F-C6483EE128BE}"/>
              </a:ext>
            </a:extLst>
          </p:cNvPr>
          <p:cNvSpPr txBox="1"/>
          <p:nvPr/>
        </p:nvSpPr>
        <p:spPr>
          <a:xfrm>
            <a:off x="863836" y="109306"/>
            <a:ext cx="6451361" cy="766470"/>
          </a:xfrm>
          <a:prstGeom prst="rect">
            <a:avLst/>
          </a:prstGeom>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lvl="0" indent="0" algn="l" defTabSz="1111250">
              <a:lnSpc>
                <a:spcPct val="90000"/>
              </a:lnSpc>
              <a:spcBef>
                <a:spcPct val="0"/>
              </a:spcBef>
              <a:spcAft>
                <a:spcPct val="35000"/>
              </a:spcAft>
              <a:buNone/>
            </a:pPr>
            <a:r>
              <a:rPr lang="en-US" sz="2500" b="1" kern="1200" noProof="0" dirty="0">
                <a:solidFill>
                  <a:srgbClr val="C00000"/>
                </a:solidFill>
                <a:effectLst>
                  <a:outerShdw blurRad="50800" dist="38100" dir="2700000" algn="tl" rotWithShape="0">
                    <a:prstClr val="black">
                      <a:alpha val="40000"/>
                    </a:prstClr>
                  </a:outerShdw>
                </a:effectLst>
              </a:rPr>
              <a:t> I. GMES &amp; AFRICA INSTITUTIONAL ECOSYSTEM </a:t>
            </a:r>
          </a:p>
        </p:txBody>
      </p:sp>
      <p:pic>
        <p:nvPicPr>
          <p:cNvPr id="21" name="Image 67">
            <a:extLst>
              <a:ext uri="{FF2B5EF4-FFF2-40B4-BE49-F238E27FC236}">
                <a16:creationId xmlns:a16="http://schemas.microsoft.com/office/drawing/2014/main" id="{4C45CC7C-5B4A-EC42-9D7B-FFCDEF2BE2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037" y="156260"/>
            <a:ext cx="690662" cy="682586"/>
          </a:xfrm>
          <a:prstGeom prst="rect">
            <a:avLst/>
          </a:prstGeom>
          <a:solidFill>
            <a:srgbClr val="FFFF00"/>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3306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9"/>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Image 2" descr="Une image contenant bleu, produit céramique, porcelaine&#10;&#10;Description générée automatiquement">
            <a:extLst>
              <a:ext uri="{FF2B5EF4-FFF2-40B4-BE49-F238E27FC236}">
                <a16:creationId xmlns:a16="http://schemas.microsoft.com/office/drawing/2014/main" id="{0E3B9991-2FC5-4023-9A09-254BA53DC2AD}"/>
              </a:ext>
            </a:extLst>
          </p:cNvPr>
          <p:cNvPicPr>
            <a:picLocks noChangeAspect="1"/>
          </p:cNvPicPr>
          <p:nvPr/>
        </p:nvPicPr>
        <p:blipFill rotWithShape="1">
          <a:blip r:embed="rId3">
            <a:extLst>
              <a:ext uri="{28A0092B-C50C-407E-A947-70E740481C1C}">
                <a14:useLocalDpi xmlns:a14="http://schemas.microsoft.com/office/drawing/2010/main" val="0"/>
              </a:ext>
            </a:extLst>
          </a:blip>
          <a:srcRect l="12615" r="2" b="2"/>
          <a:stretch/>
        </p:blipFill>
        <p:spPr>
          <a:xfrm>
            <a:off x="-21698" y="2041294"/>
            <a:ext cx="4424270" cy="4822410"/>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112" name="Group 111">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113" name="Freeform: Shape 112">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Freeform: Shape 113">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Freeform: Shape 114">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16" name="Freeform: Shape 115">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8" name="Group 117">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119" name="Freeform: Shape 118">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22" name="Freeform: Shape 121">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56" name="Google Shape;356;geee5d089af_1_7"/>
          <p:cNvSpPr txBox="1"/>
          <p:nvPr/>
        </p:nvSpPr>
        <p:spPr>
          <a:xfrm>
            <a:off x="1817225" y="291507"/>
            <a:ext cx="9109277" cy="455367"/>
          </a:xfrm>
          <a:prstGeom prst="rect">
            <a:avLst/>
          </a:prstGeom>
        </p:spPr>
        <p:txBody>
          <a:bodyPr spcFirstLastPara="1" vert="horz" lIns="91440" tIns="45720" rIns="91440" bIns="45720" rtlCol="0" anchor="t" anchorCtr="0">
            <a:no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lang="en-US" sz="2800" b="1" dirty="0">
                <a:solidFill>
                  <a:srgbClr val="C00000"/>
                </a:solidFill>
                <a:effectLst>
                  <a:outerShdw blurRad="50800" dist="38100" dir="2700000" algn="tl" rotWithShape="0">
                    <a:prstClr val="black">
                      <a:alpha val="40000"/>
                    </a:prstClr>
                  </a:outerShdw>
                </a:effectLst>
                <a:sym typeface="Raleway"/>
              </a:rPr>
              <a:t>I.1. African Earth Observation Ecosystem</a:t>
            </a:r>
          </a:p>
        </p:txBody>
      </p:sp>
      <p:grpSp>
        <p:nvGrpSpPr>
          <p:cNvPr id="9" name="Group 8">
            <a:extLst>
              <a:ext uri="{FF2B5EF4-FFF2-40B4-BE49-F238E27FC236}">
                <a16:creationId xmlns:a16="http://schemas.microsoft.com/office/drawing/2014/main" id="{A0969462-6918-2348-B86E-92A073860478}"/>
              </a:ext>
            </a:extLst>
          </p:cNvPr>
          <p:cNvGrpSpPr/>
          <p:nvPr/>
        </p:nvGrpSpPr>
        <p:grpSpPr>
          <a:xfrm>
            <a:off x="4883509" y="1264313"/>
            <a:ext cx="4368580" cy="5116515"/>
            <a:chOff x="4617291" y="1264313"/>
            <a:chExt cx="4368580" cy="5116515"/>
          </a:xfrm>
        </p:grpSpPr>
        <p:pic>
          <p:nvPicPr>
            <p:cNvPr id="18" name="Image 13">
              <a:extLst>
                <a:ext uri="{FF2B5EF4-FFF2-40B4-BE49-F238E27FC236}">
                  <a16:creationId xmlns:a16="http://schemas.microsoft.com/office/drawing/2014/main" id="{EA7F9A23-3D1E-E149-95A0-BC3BC37FAAEE}"/>
                </a:ext>
              </a:extLst>
            </p:cNvPr>
            <p:cNvPicPr>
              <a:picLocks noChangeAspect="1"/>
            </p:cNvPicPr>
            <p:nvPr/>
          </p:nvPicPr>
          <p:blipFill>
            <a:blip r:embed="rId4"/>
            <a:stretch>
              <a:fillRect/>
            </a:stretch>
          </p:blipFill>
          <p:spPr>
            <a:xfrm>
              <a:off x="4617291" y="1264313"/>
              <a:ext cx="4368580" cy="5116515"/>
            </a:xfrm>
            <a:prstGeom prst="rect">
              <a:avLst/>
            </a:prstGeom>
          </p:spPr>
        </p:pic>
        <p:sp>
          <p:nvSpPr>
            <p:cNvPr id="2" name="Rectangle 1">
              <a:extLst>
                <a:ext uri="{FF2B5EF4-FFF2-40B4-BE49-F238E27FC236}">
                  <a16:creationId xmlns:a16="http://schemas.microsoft.com/office/drawing/2014/main" id="{F72C34D6-CDDF-BE41-B652-80B5CDA984F8}"/>
                </a:ext>
              </a:extLst>
            </p:cNvPr>
            <p:cNvSpPr/>
            <p:nvPr/>
          </p:nvSpPr>
          <p:spPr>
            <a:xfrm>
              <a:off x="5653009" y="5744471"/>
              <a:ext cx="221165" cy="22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Image 67">
            <a:extLst>
              <a:ext uri="{FF2B5EF4-FFF2-40B4-BE49-F238E27FC236}">
                <a16:creationId xmlns:a16="http://schemas.microsoft.com/office/drawing/2014/main" id="{6AF87A41-6010-8C4B-BACB-B85C675008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958" y="145092"/>
            <a:ext cx="690662" cy="682586"/>
          </a:xfrm>
          <a:prstGeom prst="rect">
            <a:avLst/>
          </a:prstGeom>
          <a:solidFill>
            <a:srgbClr val="FFFF00"/>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6485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DD2E62F6-A0B7-15AA-01BB-056940956B6B}"/>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0" y="0"/>
            <a:ext cx="12196302" cy="6858000"/>
          </a:xfrm>
          <a:prstGeom prst="rect">
            <a:avLst/>
          </a:prstGeom>
        </p:spPr>
      </p:pic>
      <p:pic>
        <p:nvPicPr>
          <p:cNvPr id="8" name="Image 7">
            <a:extLst>
              <a:ext uri="{FF2B5EF4-FFF2-40B4-BE49-F238E27FC236}">
                <a16:creationId xmlns:a16="http://schemas.microsoft.com/office/drawing/2014/main" id="{02898E7E-E0AC-FA15-43FF-F8DE25AB94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6031"/>
          <a:stretch/>
        </p:blipFill>
        <p:spPr>
          <a:xfrm>
            <a:off x="322707" y="1048653"/>
            <a:ext cx="6716272" cy="5202806"/>
          </a:xfrm>
          <a:prstGeom prst="rect">
            <a:avLst/>
          </a:prstGeom>
        </p:spPr>
      </p:pic>
      <p:grpSp>
        <p:nvGrpSpPr>
          <p:cNvPr id="27" name="Groupe 26">
            <a:extLst>
              <a:ext uri="{FF2B5EF4-FFF2-40B4-BE49-F238E27FC236}">
                <a16:creationId xmlns:a16="http://schemas.microsoft.com/office/drawing/2014/main" id="{098DC1E5-4E98-6B24-FB82-8AB6D56E320F}"/>
              </a:ext>
            </a:extLst>
          </p:cNvPr>
          <p:cNvGrpSpPr/>
          <p:nvPr/>
        </p:nvGrpSpPr>
        <p:grpSpPr>
          <a:xfrm>
            <a:off x="604690" y="178051"/>
            <a:ext cx="11360282" cy="824345"/>
            <a:chOff x="584199" y="946644"/>
            <a:chExt cx="8878455" cy="824345"/>
          </a:xfrm>
        </p:grpSpPr>
        <p:sp>
          <p:nvSpPr>
            <p:cNvPr id="28" name="Rectangle 27">
              <a:extLst>
                <a:ext uri="{FF2B5EF4-FFF2-40B4-BE49-F238E27FC236}">
                  <a16:creationId xmlns:a16="http://schemas.microsoft.com/office/drawing/2014/main" id="{FAA425FA-AA28-025F-CCD6-7D5780344B2F}"/>
                </a:ext>
              </a:extLst>
            </p:cNvPr>
            <p:cNvSpPr/>
            <p:nvPr/>
          </p:nvSpPr>
          <p:spPr>
            <a:xfrm>
              <a:off x="584199" y="1004519"/>
              <a:ext cx="4089399" cy="76647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29" name="ZoneTexte 28">
              <a:extLst>
                <a:ext uri="{FF2B5EF4-FFF2-40B4-BE49-F238E27FC236}">
                  <a16:creationId xmlns:a16="http://schemas.microsoft.com/office/drawing/2014/main" id="{043D459A-12B9-0959-D180-4ED8BEAFA848}"/>
                </a:ext>
              </a:extLst>
            </p:cNvPr>
            <p:cNvSpPr txBox="1"/>
            <p:nvPr/>
          </p:nvSpPr>
          <p:spPr>
            <a:xfrm>
              <a:off x="1595160" y="946644"/>
              <a:ext cx="7867494" cy="7664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lvl="0" indent="0" algn="l" defTabSz="1111250">
                <a:lnSpc>
                  <a:spcPct val="90000"/>
                </a:lnSpc>
                <a:spcBef>
                  <a:spcPct val="0"/>
                </a:spcBef>
                <a:spcAft>
                  <a:spcPct val="35000"/>
                </a:spcAft>
                <a:buNone/>
              </a:pPr>
              <a:r>
                <a:rPr lang="en-US" sz="2500" b="1" kern="1200" noProof="0" dirty="0">
                  <a:solidFill>
                    <a:srgbClr val="C00000"/>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 </a:t>
              </a:r>
              <a:r>
                <a:rPr lang="en-US" sz="2800" b="1" dirty="0">
                  <a:solidFill>
                    <a:srgbClr val="C00000"/>
                  </a:solidFill>
                  <a:effectLst>
                    <a:outerShdw blurRad="50800" dist="38100" dir="2700000" algn="tl" rotWithShape="0">
                      <a:prstClr val="black">
                        <a:alpha val="40000"/>
                      </a:prstClr>
                    </a:outerShdw>
                  </a:effectLst>
                </a:rPr>
                <a:t>I.2. GMES &amp; AFRICA Functional Systemic Structure </a:t>
              </a:r>
            </a:p>
          </p:txBody>
        </p:sp>
      </p:grpSp>
      <p:pic>
        <p:nvPicPr>
          <p:cNvPr id="30" name="Image 29">
            <a:extLst>
              <a:ext uri="{FF2B5EF4-FFF2-40B4-BE49-F238E27FC236}">
                <a16:creationId xmlns:a16="http://schemas.microsoft.com/office/drawing/2014/main" id="{E5D4DF88-7724-BF6E-A9E5-7DE6F4659ED1}"/>
              </a:ext>
            </a:extLst>
          </p:cNvPr>
          <p:cNvPicPr>
            <a:picLocks noChangeAspect="1"/>
          </p:cNvPicPr>
          <p:nvPr/>
        </p:nvPicPr>
        <p:blipFill>
          <a:blip r:embed="rId5"/>
          <a:stretch>
            <a:fillRect/>
          </a:stretch>
        </p:blipFill>
        <p:spPr>
          <a:xfrm>
            <a:off x="3834188" y="6506306"/>
            <a:ext cx="4523624" cy="335309"/>
          </a:xfrm>
          <a:prstGeom prst="rect">
            <a:avLst/>
          </a:prstGeom>
        </p:spPr>
      </p:pic>
      <p:pic>
        <p:nvPicPr>
          <p:cNvPr id="6" name="Image 5" descr="Une image contenant carte&#10;&#10;Description générée automatiquement">
            <a:extLst>
              <a:ext uri="{FF2B5EF4-FFF2-40B4-BE49-F238E27FC236}">
                <a16:creationId xmlns:a16="http://schemas.microsoft.com/office/drawing/2014/main" id="{FF1B0F05-7DB5-B95E-C727-9A50800B1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7976" y="1407850"/>
            <a:ext cx="4846995" cy="4583375"/>
          </a:xfrm>
          <a:prstGeom prst="rect">
            <a:avLst/>
          </a:prstGeom>
        </p:spPr>
      </p:pic>
      <p:pic>
        <p:nvPicPr>
          <p:cNvPr id="11" name="Image 67">
            <a:extLst>
              <a:ext uri="{FF2B5EF4-FFF2-40B4-BE49-F238E27FC236}">
                <a16:creationId xmlns:a16="http://schemas.microsoft.com/office/drawing/2014/main" id="{21E3320C-5830-C843-B64D-73469FEFAB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0945" y="178051"/>
            <a:ext cx="690662" cy="682586"/>
          </a:xfrm>
          <a:prstGeom prst="rect">
            <a:avLst/>
          </a:prstGeom>
          <a:solidFill>
            <a:srgbClr val="FFFF00"/>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7094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e 49">
            <a:extLst>
              <a:ext uri="{FF2B5EF4-FFF2-40B4-BE49-F238E27FC236}">
                <a16:creationId xmlns:a16="http://schemas.microsoft.com/office/drawing/2014/main" id="{FADEEF66-3737-4354-BEDE-89DD7067F5B9}"/>
              </a:ext>
            </a:extLst>
          </p:cNvPr>
          <p:cNvGrpSpPr/>
          <p:nvPr/>
        </p:nvGrpSpPr>
        <p:grpSpPr>
          <a:xfrm>
            <a:off x="1938615" y="1437804"/>
            <a:ext cx="2738680" cy="2036385"/>
            <a:chOff x="1938615" y="1298904"/>
            <a:chExt cx="2738680" cy="2036385"/>
          </a:xfrm>
        </p:grpSpPr>
        <p:graphicFrame>
          <p:nvGraphicFramePr>
            <p:cNvPr id="143" name="Objet 142">
              <a:extLst>
                <a:ext uri="{FF2B5EF4-FFF2-40B4-BE49-F238E27FC236}">
                  <a16:creationId xmlns:a16="http://schemas.microsoft.com/office/drawing/2014/main" id="{22935F37-5F11-42E2-AF9E-545BC5B1CBC2}"/>
                </a:ext>
              </a:extLst>
            </p:cNvPr>
            <p:cNvGraphicFramePr>
              <a:graphicFrameLocks noChangeAspect="1"/>
            </p:cNvGraphicFramePr>
            <p:nvPr/>
          </p:nvGraphicFramePr>
          <p:xfrm>
            <a:off x="3690636" y="2088668"/>
            <a:ext cx="986659" cy="803944"/>
          </p:xfrm>
          <a:graphic>
            <a:graphicData uri="http://schemas.openxmlformats.org/presentationml/2006/ole">
              <mc:AlternateContent xmlns:mc="http://schemas.openxmlformats.org/markup-compatibility/2006">
                <mc:Choice xmlns:v="urn:schemas-microsoft-com:vml" Requires="v">
                  <p:oleObj spid="_x0000_s13985" r:id="rId4" imgW="1371240" imgH="1117440" progId="">
                    <p:embed/>
                  </p:oleObj>
                </mc:Choice>
                <mc:Fallback>
                  <p:oleObj r:id="rId4" imgW="1371240" imgH="1117440" progId="">
                    <p:embed/>
                    <p:pic>
                      <p:nvPicPr>
                        <p:cNvPr id="143" name="Objet 142">
                          <a:extLst>
                            <a:ext uri="{FF2B5EF4-FFF2-40B4-BE49-F238E27FC236}">
                              <a16:creationId xmlns:a16="http://schemas.microsoft.com/office/drawing/2014/main" id="{22935F37-5F11-42E2-AF9E-545BC5B1CBC2}"/>
                            </a:ext>
                          </a:extLst>
                        </p:cNvPr>
                        <p:cNvPicPr/>
                        <p:nvPr/>
                      </p:nvPicPr>
                      <p:blipFill>
                        <a:blip r:embed="rId5"/>
                        <a:stretch>
                          <a:fillRect/>
                        </a:stretch>
                      </p:blipFill>
                      <p:spPr>
                        <a:xfrm>
                          <a:off x="3690636" y="2088668"/>
                          <a:ext cx="986659" cy="803944"/>
                        </a:xfrm>
                        <a:prstGeom prst="rect">
                          <a:avLst/>
                        </a:prstGeom>
                      </p:spPr>
                    </p:pic>
                  </p:oleObj>
                </mc:Fallback>
              </mc:AlternateContent>
            </a:graphicData>
          </a:graphic>
        </p:graphicFrame>
        <p:graphicFrame>
          <p:nvGraphicFramePr>
            <p:cNvPr id="124" name="Objet 123">
              <a:extLst>
                <a:ext uri="{FF2B5EF4-FFF2-40B4-BE49-F238E27FC236}">
                  <a16:creationId xmlns:a16="http://schemas.microsoft.com/office/drawing/2014/main" id="{90FB3861-4CB3-40F1-8893-71369F729F3E}"/>
                </a:ext>
              </a:extLst>
            </p:cNvPr>
            <p:cNvGraphicFramePr>
              <a:graphicFrameLocks noChangeAspect="1"/>
            </p:cNvGraphicFramePr>
            <p:nvPr/>
          </p:nvGraphicFramePr>
          <p:xfrm>
            <a:off x="3605459" y="1298904"/>
            <a:ext cx="471864" cy="757466"/>
          </p:xfrm>
          <a:graphic>
            <a:graphicData uri="http://schemas.openxmlformats.org/presentationml/2006/ole">
              <mc:AlternateContent xmlns:mc="http://schemas.openxmlformats.org/markup-compatibility/2006">
                <mc:Choice xmlns:v="urn:schemas-microsoft-com:vml" Requires="v">
                  <p:oleObj spid="_x0000_s13986" r:id="rId6" imgW="482400" imgH="774360" progId="">
                    <p:embed/>
                  </p:oleObj>
                </mc:Choice>
                <mc:Fallback>
                  <p:oleObj r:id="rId6" imgW="482400" imgH="774360" progId="">
                    <p:embed/>
                    <p:pic>
                      <p:nvPicPr>
                        <p:cNvPr id="124" name="Objet 123">
                          <a:extLst>
                            <a:ext uri="{FF2B5EF4-FFF2-40B4-BE49-F238E27FC236}">
                              <a16:creationId xmlns:a16="http://schemas.microsoft.com/office/drawing/2014/main" id="{90FB3861-4CB3-40F1-8893-71369F729F3E}"/>
                            </a:ext>
                          </a:extLst>
                        </p:cNvPr>
                        <p:cNvPicPr/>
                        <p:nvPr/>
                      </p:nvPicPr>
                      <p:blipFill>
                        <a:blip r:embed="rId7"/>
                        <a:stretch>
                          <a:fillRect/>
                        </a:stretch>
                      </p:blipFill>
                      <p:spPr>
                        <a:xfrm>
                          <a:off x="3605459" y="1298904"/>
                          <a:ext cx="471864" cy="757466"/>
                        </a:xfrm>
                        <a:prstGeom prst="rect">
                          <a:avLst/>
                        </a:prstGeom>
                      </p:spPr>
                    </p:pic>
                  </p:oleObj>
                </mc:Fallback>
              </mc:AlternateContent>
            </a:graphicData>
          </a:graphic>
        </p:graphicFrame>
        <p:graphicFrame>
          <p:nvGraphicFramePr>
            <p:cNvPr id="125" name="Objet 124">
              <a:extLst>
                <a:ext uri="{FF2B5EF4-FFF2-40B4-BE49-F238E27FC236}">
                  <a16:creationId xmlns:a16="http://schemas.microsoft.com/office/drawing/2014/main" id="{EBAB54AC-39B3-4839-A6BA-ED21CCE33ED7}"/>
                </a:ext>
              </a:extLst>
            </p:cNvPr>
            <p:cNvGraphicFramePr>
              <a:graphicFrameLocks noChangeAspect="1"/>
            </p:cNvGraphicFramePr>
            <p:nvPr/>
          </p:nvGraphicFramePr>
          <p:xfrm>
            <a:off x="1938615" y="2316695"/>
            <a:ext cx="959252" cy="712587"/>
          </p:xfrm>
          <a:graphic>
            <a:graphicData uri="http://schemas.openxmlformats.org/presentationml/2006/ole">
              <mc:AlternateContent xmlns:mc="http://schemas.openxmlformats.org/markup-compatibility/2006">
                <mc:Choice xmlns:v="urn:schemas-microsoft-com:vml" Requires="v">
                  <p:oleObj spid="_x0000_s13987" r:id="rId8" imgW="1333080" imgH="990360" progId="">
                    <p:embed/>
                  </p:oleObj>
                </mc:Choice>
                <mc:Fallback>
                  <p:oleObj r:id="rId8" imgW="1333080" imgH="990360" progId="">
                    <p:embed/>
                    <p:pic>
                      <p:nvPicPr>
                        <p:cNvPr id="125" name="Objet 124">
                          <a:extLst>
                            <a:ext uri="{FF2B5EF4-FFF2-40B4-BE49-F238E27FC236}">
                              <a16:creationId xmlns:a16="http://schemas.microsoft.com/office/drawing/2014/main" id="{EBAB54AC-39B3-4839-A6BA-ED21CCE33ED7}"/>
                            </a:ext>
                          </a:extLst>
                        </p:cNvPr>
                        <p:cNvPicPr/>
                        <p:nvPr/>
                      </p:nvPicPr>
                      <p:blipFill>
                        <a:blip r:embed="rId9"/>
                        <a:stretch>
                          <a:fillRect/>
                        </a:stretch>
                      </p:blipFill>
                      <p:spPr>
                        <a:xfrm>
                          <a:off x="1938615" y="2316695"/>
                          <a:ext cx="959252" cy="712587"/>
                        </a:xfrm>
                        <a:prstGeom prst="rect">
                          <a:avLst/>
                        </a:prstGeom>
                      </p:spPr>
                    </p:pic>
                  </p:oleObj>
                </mc:Fallback>
              </mc:AlternateContent>
            </a:graphicData>
          </a:graphic>
        </p:graphicFrame>
        <p:graphicFrame>
          <p:nvGraphicFramePr>
            <p:cNvPr id="128" name="Objet 127">
              <a:extLst>
                <a:ext uri="{FF2B5EF4-FFF2-40B4-BE49-F238E27FC236}">
                  <a16:creationId xmlns:a16="http://schemas.microsoft.com/office/drawing/2014/main" id="{F1D5199B-7F5E-4554-B445-284A0757F20A}"/>
                </a:ext>
              </a:extLst>
            </p:cNvPr>
            <p:cNvGraphicFramePr>
              <a:graphicFrameLocks noChangeAspect="1"/>
            </p:cNvGraphicFramePr>
            <p:nvPr/>
          </p:nvGraphicFramePr>
          <p:xfrm>
            <a:off x="2859488" y="2677516"/>
            <a:ext cx="877030" cy="657773"/>
          </p:xfrm>
          <a:graphic>
            <a:graphicData uri="http://schemas.openxmlformats.org/presentationml/2006/ole">
              <mc:AlternateContent xmlns:mc="http://schemas.openxmlformats.org/markup-compatibility/2006">
                <mc:Choice xmlns:v="urn:schemas-microsoft-com:vml" Requires="v">
                  <p:oleObj spid="_x0000_s13988" r:id="rId10" imgW="1218960" imgH="914040" progId="">
                    <p:embed/>
                  </p:oleObj>
                </mc:Choice>
                <mc:Fallback>
                  <p:oleObj r:id="rId10" imgW="1218960" imgH="914040" progId="">
                    <p:embed/>
                    <p:pic>
                      <p:nvPicPr>
                        <p:cNvPr id="128" name="Objet 127">
                          <a:extLst>
                            <a:ext uri="{FF2B5EF4-FFF2-40B4-BE49-F238E27FC236}">
                              <a16:creationId xmlns:a16="http://schemas.microsoft.com/office/drawing/2014/main" id="{F1D5199B-7F5E-4554-B445-284A0757F20A}"/>
                            </a:ext>
                          </a:extLst>
                        </p:cNvPr>
                        <p:cNvPicPr/>
                        <p:nvPr/>
                      </p:nvPicPr>
                      <p:blipFill>
                        <a:blip r:embed="rId11"/>
                        <a:stretch>
                          <a:fillRect/>
                        </a:stretch>
                      </p:blipFill>
                      <p:spPr>
                        <a:xfrm>
                          <a:off x="2859488" y="2677516"/>
                          <a:ext cx="877030" cy="657773"/>
                        </a:xfrm>
                        <a:prstGeom prst="rect">
                          <a:avLst/>
                        </a:prstGeom>
                      </p:spPr>
                    </p:pic>
                  </p:oleObj>
                </mc:Fallback>
              </mc:AlternateContent>
            </a:graphicData>
          </a:graphic>
        </p:graphicFrame>
        <p:graphicFrame>
          <p:nvGraphicFramePr>
            <p:cNvPr id="144" name="Objet 143">
              <a:extLst>
                <a:ext uri="{FF2B5EF4-FFF2-40B4-BE49-F238E27FC236}">
                  <a16:creationId xmlns:a16="http://schemas.microsoft.com/office/drawing/2014/main" id="{95D71E63-016E-45AC-B6C3-A6D1CD319A27}"/>
                </a:ext>
              </a:extLst>
            </p:cNvPr>
            <p:cNvGraphicFramePr>
              <a:graphicFrameLocks noChangeAspect="1"/>
            </p:cNvGraphicFramePr>
            <p:nvPr/>
          </p:nvGraphicFramePr>
          <p:xfrm>
            <a:off x="2879392" y="1877676"/>
            <a:ext cx="739994" cy="749130"/>
          </p:xfrm>
          <a:graphic>
            <a:graphicData uri="http://schemas.openxmlformats.org/presentationml/2006/ole">
              <mc:AlternateContent xmlns:mc="http://schemas.openxmlformats.org/markup-compatibility/2006">
                <mc:Choice xmlns:v="urn:schemas-microsoft-com:vml" Requires="v">
                  <p:oleObj spid="_x0000_s13989" r:id="rId12" imgW="1028520" imgH="1041120" progId="">
                    <p:embed/>
                  </p:oleObj>
                </mc:Choice>
                <mc:Fallback>
                  <p:oleObj r:id="rId12" imgW="1028520" imgH="1041120" progId="">
                    <p:embed/>
                    <p:pic>
                      <p:nvPicPr>
                        <p:cNvPr id="144" name="Objet 143">
                          <a:extLst>
                            <a:ext uri="{FF2B5EF4-FFF2-40B4-BE49-F238E27FC236}">
                              <a16:creationId xmlns:a16="http://schemas.microsoft.com/office/drawing/2014/main" id="{95D71E63-016E-45AC-B6C3-A6D1CD319A27}"/>
                            </a:ext>
                          </a:extLst>
                        </p:cNvPr>
                        <p:cNvPicPr/>
                        <p:nvPr/>
                      </p:nvPicPr>
                      <p:blipFill>
                        <a:blip r:embed="rId13"/>
                        <a:stretch>
                          <a:fillRect/>
                        </a:stretch>
                      </p:blipFill>
                      <p:spPr>
                        <a:xfrm>
                          <a:off x="2879392" y="1877676"/>
                          <a:ext cx="739994" cy="749130"/>
                        </a:xfrm>
                        <a:prstGeom prst="rect">
                          <a:avLst/>
                        </a:prstGeom>
                      </p:spPr>
                    </p:pic>
                  </p:oleObj>
                </mc:Fallback>
              </mc:AlternateContent>
            </a:graphicData>
          </a:graphic>
        </p:graphicFrame>
      </p:grpSp>
      <p:sp>
        <p:nvSpPr>
          <p:cNvPr id="52" name="Flèche : en arc 51">
            <a:extLst>
              <a:ext uri="{FF2B5EF4-FFF2-40B4-BE49-F238E27FC236}">
                <a16:creationId xmlns:a16="http://schemas.microsoft.com/office/drawing/2014/main" id="{ADA24291-C4F0-4FE2-A6EA-6440F99350FA}"/>
              </a:ext>
            </a:extLst>
          </p:cNvPr>
          <p:cNvSpPr/>
          <p:nvPr/>
        </p:nvSpPr>
        <p:spPr>
          <a:xfrm>
            <a:off x="4638515" y="2267298"/>
            <a:ext cx="3651737" cy="3651737"/>
          </a:xfrm>
          <a:prstGeom prst="circularArrow">
            <a:avLst>
              <a:gd name="adj1" fmla="val 5544"/>
              <a:gd name="adj2" fmla="val 330680"/>
              <a:gd name="adj3" fmla="val 13839876"/>
              <a:gd name="adj4" fmla="val 17347165"/>
              <a:gd name="adj5" fmla="val 5757"/>
            </a:avLst>
          </a:prstGeom>
          <a:effectLst>
            <a:outerShdw blurRad="50800" dist="38100" dir="2700000" algn="tl" rotWithShape="0">
              <a:prstClr val="black">
                <a:alpha val="40000"/>
              </a:prstClr>
            </a:outerShdw>
          </a:effectLst>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56" name="Forme libre : forme 55">
            <a:extLst>
              <a:ext uri="{FF2B5EF4-FFF2-40B4-BE49-F238E27FC236}">
                <a16:creationId xmlns:a16="http://schemas.microsoft.com/office/drawing/2014/main" id="{1C01D1B6-48C1-4144-AAC2-D9000DFEC7A6}"/>
              </a:ext>
            </a:extLst>
          </p:cNvPr>
          <p:cNvSpPr/>
          <p:nvPr/>
        </p:nvSpPr>
        <p:spPr>
          <a:xfrm>
            <a:off x="5633095" y="2287612"/>
            <a:ext cx="1662576" cy="831288"/>
          </a:xfrm>
          <a:custGeom>
            <a:avLst/>
            <a:gdLst>
              <a:gd name="connsiteX0" fmla="*/ 0 w 1662576"/>
              <a:gd name="connsiteY0" fmla="*/ 138551 h 831288"/>
              <a:gd name="connsiteX1" fmla="*/ 138551 w 1662576"/>
              <a:gd name="connsiteY1" fmla="*/ 0 h 831288"/>
              <a:gd name="connsiteX2" fmla="*/ 1524025 w 1662576"/>
              <a:gd name="connsiteY2" fmla="*/ 0 h 831288"/>
              <a:gd name="connsiteX3" fmla="*/ 1662576 w 1662576"/>
              <a:gd name="connsiteY3" fmla="*/ 138551 h 831288"/>
              <a:gd name="connsiteX4" fmla="*/ 1662576 w 1662576"/>
              <a:gd name="connsiteY4" fmla="*/ 692737 h 831288"/>
              <a:gd name="connsiteX5" fmla="*/ 1524025 w 1662576"/>
              <a:gd name="connsiteY5" fmla="*/ 831288 h 831288"/>
              <a:gd name="connsiteX6" fmla="*/ 138551 w 1662576"/>
              <a:gd name="connsiteY6" fmla="*/ 831288 h 831288"/>
              <a:gd name="connsiteX7" fmla="*/ 0 w 1662576"/>
              <a:gd name="connsiteY7" fmla="*/ 692737 h 831288"/>
              <a:gd name="connsiteX8" fmla="*/ 0 w 1662576"/>
              <a:gd name="connsiteY8" fmla="*/ 138551 h 83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76" h="831288">
                <a:moveTo>
                  <a:pt x="0" y="138551"/>
                </a:moveTo>
                <a:cubicBezTo>
                  <a:pt x="0" y="62031"/>
                  <a:pt x="62031" y="0"/>
                  <a:pt x="138551" y="0"/>
                </a:cubicBezTo>
                <a:lnTo>
                  <a:pt x="1524025" y="0"/>
                </a:lnTo>
                <a:cubicBezTo>
                  <a:pt x="1600545" y="0"/>
                  <a:pt x="1662576" y="62031"/>
                  <a:pt x="1662576" y="138551"/>
                </a:cubicBezTo>
                <a:lnTo>
                  <a:pt x="1662576" y="692737"/>
                </a:lnTo>
                <a:cubicBezTo>
                  <a:pt x="1662576" y="769257"/>
                  <a:pt x="1600545" y="831288"/>
                  <a:pt x="1524025" y="831288"/>
                </a:cubicBezTo>
                <a:lnTo>
                  <a:pt x="138551" y="831288"/>
                </a:lnTo>
                <a:cubicBezTo>
                  <a:pt x="62031" y="831288"/>
                  <a:pt x="0" y="769257"/>
                  <a:pt x="0" y="692737"/>
                </a:cubicBezTo>
                <a:lnTo>
                  <a:pt x="0" y="138551"/>
                </a:lnTo>
                <a:close/>
              </a:path>
            </a:pathLst>
          </a:custGeom>
          <a:effectLst>
            <a:outerShdw blurRad="50800" dist="38100" dir="2700000" algn="tl" rotWithShape="0">
              <a:prstClr val="black">
                <a:alpha val="40000"/>
              </a:prstClr>
            </a:outerShdw>
            <a:softEdge rad="31750"/>
          </a:effectLst>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590" tIns="120590" rIns="120590" bIns="120590" numCol="1" spcCol="1270" anchor="ctr" anchorCtr="0">
            <a:noAutofit/>
          </a:bodyPr>
          <a:lstStyle/>
          <a:p>
            <a:pPr marL="0" marR="0" lvl="0" indent="0" algn="ctr" defTabSz="933450" rtl="0" eaLnBrk="0" fontAlgn="base" latinLnBrk="0" hangingPunct="0">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a:ea typeface="+mn-ea"/>
                <a:cs typeface="+mn-cs"/>
              </a:rPr>
              <a:t>Needs</a:t>
            </a:r>
          </a:p>
        </p:txBody>
      </p:sp>
      <p:sp>
        <p:nvSpPr>
          <p:cNvPr id="57" name="Forme libre : forme 56">
            <a:extLst>
              <a:ext uri="{FF2B5EF4-FFF2-40B4-BE49-F238E27FC236}">
                <a16:creationId xmlns:a16="http://schemas.microsoft.com/office/drawing/2014/main" id="{9A2EA821-8BAA-4850-A6D6-28331BBE272D}"/>
              </a:ext>
            </a:extLst>
          </p:cNvPr>
          <p:cNvSpPr/>
          <p:nvPr/>
        </p:nvSpPr>
        <p:spPr>
          <a:xfrm>
            <a:off x="7114122" y="3363641"/>
            <a:ext cx="1662576" cy="831288"/>
          </a:xfrm>
          <a:custGeom>
            <a:avLst/>
            <a:gdLst>
              <a:gd name="connsiteX0" fmla="*/ 0 w 1662576"/>
              <a:gd name="connsiteY0" fmla="*/ 138551 h 831288"/>
              <a:gd name="connsiteX1" fmla="*/ 138551 w 1662576"/>
              <a:gd name="connsiteY1" fmla="*/ 0 h 831288"/>
              <a:gd name="connsiteX2" fmla="*/ 1524025 w 1662576"/>
              <a:gd name="connsiteY2" fmla="*/ 0 h 831288"/>
              <a:gd name="connsiteX3" fmla="*/ 1662576 w 1662576"/>
              <a:gd name="connsiteY3" fmla="*/ 138551 h 831288"/>
              <a:gd name="connsiteX4" fmla="*/ 1662576 w 1662576"/>
              <a:gd name="connsiteY4" fmla="*/ 692737 h 831288"/>
              <a:gd name="connsiteX5" fmla="*/ 1524025 w 1662576"/>
              <a:gd name="connsiteY5" fmla="*/ 831288 h 831288"/>
              <a:gd name="connsiteX6" fmla="*/ 138551 w 1662576"/>
              <a:gd name="connsiteY6" fmla="*/ 831288 h 831288"/>
              <a:gd name="connsiteX7" fmla="*/ 0 w 1662576"/>
              <a:gd name="connsiteY7" fmla="*/ 692737 h 831288"/>
              <a:gd name="connsiteX8" fmla="*/ 0 w 1662576"/>
              <a:gd name="connsiteY8" fmla="*/ 138551 h 83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76" h="831288">
                <a:moveTo>
                  <a:pt x="0" y="138551"/>
                </a:moveTo>
                <a:cubicBezTo>
                  <a:pt x="0" y="62031"/>
                  <a:pt x="62031" y="0"/>
                  <a:pt x="138551" y="0"/>
                </a:cubicBezTo>
                <a:lnTo>
                  <a:pt x="1524025" y="0"/>
                </a:lnTo>
                <a:cubicBezTo>
                  <a:pt x="1600545" y="0"/>
                  <a:pt x="1662576" y="62031"/>
                  <a:pt x="1662576" y="138551"/>
                </a:cubicBezTo>
                <a:lnTo>
                  <a:pt x="1662576" y="692737"/>
                </a:lnTo>
                <a:cubicBezTo>
                  <a:pt x="1662576" y="769257"/>
                  <a:pt x="1600545" y="831288"/>
                  <a:pt x="1524025" y="831288"/>
                </a:cubicBezTo>
                <a:lnTo>
                  <a:pt x="138551" y="831288"/>
                </a:lnTo>
                <a:cubicBezTo>
                  <a:pt x="62031" y="831288"/>
                  <a:pt x="0" y="769257"/>
                  <a:pt x="0" y="692737"/>
                </a:cubicBezTo>
                <a:lnTo>
                  <a:pt x="0" y="138551"/>
                </a:lnTo>
                <a:close/>
              </a:path>
            </a:pathLst>
          </a:custGeom>
          <a:effectLst>
            <a:outerShdw blurRad="50800" dist="38100" dir="2700000" algn="tl" rotWithShape="0">
              <a:prstClr val="black">
                <a:alpha val="40000"/>
              </a:prstClr>
            </a:outerShdw>
            <a:softEdge rad="31750"/>
          </a:effectLst>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590" tIns="120590" rIns="120590" bIns="120590" numCol="1" spcCol="1270" anchor="ctr" anchorCtr="0">
            <a:noAutofit/>
          </a:bodyPr>
          <a:lstStyle/>
          <a:p>
            <a:pPr marL="0" marR="0" lvl="0" indent="0" algn="ctr" defTabSz="933450" rtl="0" eaLnBrk="0" fontAlgn="base" latinLnBrk="0" hangingPunct="0">
              <a:lnSpc>
                <a:spcPct val="90000"/>
              </a:lnSpc>
              <a:spcBef>
                <a:spcPct val="0"/>
              </a:spcBef>
              <a:spcAft>
                <a:spcPct val="35000"/>
              </a:spcAft>
              <a:buClrTx/>
              <a:buSzTx/>
              <a:buFontTx/>
              <a:buNone/>
              <a:tabLst/>
              <a:defRPr/>
            </a:pPr>
            <a:r>
              <a:rPr kumimoji="0" lang="fr-FR" sz="2100" b="0" i="0" u="none" strike="noStrike" kern="1200" cap="none" spc="0" normalizeH="0" baseline="0" noProof="0" dirty="0">
                <a:ln>
                  <a:noFill/>
                </a:ln>
                <a:solidFill>
                  <a:prstClr val="white"/>
                </a:solidFill>
                <a:effectLst/>
                <a:uLnTx/>
                <a:uFillTx/>
                <a:latin typeface="Calibri"/>
                <a:ea typeface="+mn-ea"/>
                <a:cs typeface="+mn-cs"/>
              </a:rPr>
              <a:t>Key </a:t>
            </a:r>
            <a:r>
              <a:rPr kumimoji="0" lang="en-US" sz="2100" b="0" i="0" u="none" strike="noStrike" kern="1200" cap="none" spc="0" normalizeH="0" baseline="0" noProof="0" dirty="0">
                <a:ln>
                  <a:noFill/>
                </a:ln>
                <a:solidFill>
                  <a:prstClr val="white"/>
                </a:solidFill>
                <a:effectLst/>
                <a:uLnTx/>
                <a:uFillTx/>
                <a:latin typeface="Calibri"/>
                <a:ea typeface="+mn-ea"/>
                <a:cs typeface="+mn-cs"/>
              </a:rPr>
              <a:t>indicators</a:t>
            </a:r>
          </a:p>
        </p:txBody>
      </p:sp>
      <p:sp>
        <p:nvSpPr>
          <p:cNvPr id="58" name="Forme libre : forme 57">
            <a:extLst>
              <a:ext uri="{FF2B5EF4-FFF2-40B4-BE49-F238E27FC236}">
                <a16:creationId xmlns:a16="http://schemas.microsoft.com/office/drawing/2014/main" id="{4C3C5070-0BB4-4613-8A28-B29FF287B296}"/>
              </a:ext>
            </a:extLst>
          </p:cNvPr>
          <p:cNvSpPr/>
          <p:nvPr/>
        </p:nvSpPr>
        <p:spPr>
          <a:xfrm>
            <a:off x="6548420" y="5104693"/>
            <a:ext cx="1662576" cy="831288"/>
          </a:xfrm>
          <a:custGeom>
            <a:avLst/>
            <a:gdLst>
              <a:gd name="connsiteX0" fmla="*/ 0 w 1662576"/>
              <a:gd name="connsiteY0" fmla="*/ 138551 h 831288"/>
              <a:gd name="connsiteX1" fmla="*/ 138551 w 1662576"/>
              <a:gd name="connsiteY1" fmla="*/ 0 h 831288"/>
              <a:gd name="connsiteX2" fmla="*/ 1524025 w 1662576"/>
              <a:gd name="connsiteY2" fmla="*/ 0 h 831288"/>
              <a:gd name="connsiteX3" fmla="*/ 1662576 w 1662576"/>
              <a:gd name="connsiteY3" fmla="*/ 138551 h 831288"/>
              <a:gd name="connsiteX4" fmla="*/ 1662576 w 1662576"/>
              <a:gd name="connsiteY4" fmla="*/ 692737 h 831288"/>
              <a:gd name="connsiteX5" fmla="*/ 1524025 w 1662576"/>
              <a:gd name="connsiteY5" fmla="*/ 831288 h 831288"/>
              <a:gd name="connsiteX6" fmla="*/ 138551 w 1662576"/>
              <a:gd name="connsiteY6" fmla="*/ 831288 h 831288"/>
              <a:gd name="connsiteX7" fmla="*/ 0 w 1662576"/>
              <a:gd name="connsiteY7" fmla="*/ 692737 h 831288"/>
              <a:gd name="connsiteX8" fmla="*/ 0 w 1662576"/>
              <a:gd name="connsiteY8" fmla="*/ 138551 h 83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76" h="831288">
                <a:moveTo>
                  <a:pt x="0" y="138551"/>
                </a:moveTo>
                <a:cubicBezTo>
                  <a:pt x="0" y="62031"/>
                  <a:pt x="62031" y="0"/>
                  <a:pt x="138551" y="0"/>
                </a:cubicBezTo>
                <a:lnTo>
                  <a:pt x="1524025" y="0"/>
                </a:lnTo>
                <a:cubicBezTo>
                  <a:pt x="1600545" y="0"/>
                  <a:pt x="1662576" y="62031"/>
                  <a:pt x="1662576" y="138551"/>
                </a:cubicBezTo>
                <a:lnTo>
                  <a:pt x="1662576" y="692737"/>
                </a:lnTo>
                <a:cubicBezTo>
                  <a:pt x="1662576" y="769257"/>
                  <a:pt x="1600545" y="831288"/>
                  <a:pt x="1524025" y="831288"/>
                </a:cubicBezTo>
                <a:lnTo>
                  <a:pt x="138551" y="831288"/>
                </a:lnTo>
                <a:cubicBezTo>
                  <a:pt x="62031" y="831288"/>
                  <a:pt x="0" y="769257"/>
                  <a:pt x="0" y="692737"/>
                </a:cubicBezTo>
                <a:lnTo>
                  <a:pt x="0" y="138551"/>
                </a:lnTo>
                <a:close/>
              </a:path>
            </a:pathLst>
          </a:custGeom>
          <a:effectLst>
            <a:outerShdw blurRad="50800" dist="38100" dir="2700000" algn="tl" rotWithShape="0">
              <a:prstClr val="black">
                <a:alpha val="40000"/>
              </a:prstClr>
            </a:outerShdw>
            <a:softEdge rad="31750"/>
          </a:effectLst>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590" tIns="120590" rIns="120590" bIns="120590" numCol="1" spcCol="1270" anchor="ctr" anchorCtr="0">
            <a:noAutofit/>
          </a:bodyPr>
          <a:lstStyle/>
          <a:p>
            <a:pPr marL="0" marR="0" lvl="0" indent="0" algn="ctr" defTabSz="933450" rtl="0" eaLnBrk="0" fontAlgn="base" latinLnBrk="0" hangingPunct="0">
              <a:lnSpc>
                <a:spcPct val="90000"/>
              </a:lnSpc>
              <a:spcBef>
                <a:spcPct val="0"/>
              </a:spcBef>
              <a:spcAft>
                <a:spcPct val="35000"/>
              </a:spcAft>
              <a:buClrTx/>
              <a:buSzTx/>
              <a:buFontTx/>
              <a:buNone/>
              <a:tabLst/>
              <a:defRPr/>
            </a:pPr>
            <a:r>
              <a:rPr kumimoji="0" lang="fr-FR" sz="2100" b="0" i="0" u="none" strike="noStrike" kern="1200" cap="none" spc="0" normalizeH="0" baseline="0" noProof="0" dirty="0">
                <a:ln>
                  <a:noFill/>
                </a:ln>
                <a:solidFill>
                  <a:prstClr val="white"/>
                </a:solidFill>
                <a:effectLst/>
                <a:uLnTx/>
                <a:uFillTx/>
                <a:latin typeface="Calibri"/>
                <a:ea typeface="+mn-ea"/>
                <a:cs typeface="+mn-cs"/>
              </a:rPr>
              <a:t>Data</a:t>
            </a:r>
          </a:p>
        </p:txBody>
      </p:sp>
      <p:sp>
        <p:nvSpPr>
          <p:cNvPr id="60" name="Forme libre : forme 59">
            <a:extLst>
              <a:ext uri="{FF2B5EF4-FFF2-40B4-BE49-F238E27FC236}">
                <a16:creationId xmlns:a16="http://schemas.microsoft.com/office/drawing/2014/main" id="{03F0A586-E106-45CE-8539-1FDED3B6B03F}"/>
              </a:ext>
            </a:extLst>
          </p:cNvPr>
          <p:cNvSpPr/>
          <p:nvPr/>
        </p:nvSpPr>
        <p:spPr>
          <a:xfrm>
            <a:off x="4717770" y="5104693"/>
            <a:ext cx="1662576" cy="831288"/>
          </a:xfrm>
          <a:custGeom>
            <a:avLst/>
            <a:gdLst>
              <a:gd name="connsiteX0" fmla="*/ 0 w 1662576"/>
              <a:gd name="connsiteY0" fmla="*/ 138551 h 831288"/>
              <a:gd name="connsiteX1" fmla="*/ 138551 w 1662576"/>
              <a:gd name="connsiteY1" fmla="*/ 0 h 831288"/>
              <a:gd name="connsiteX2" fmla="*/ 1524025 w 1662576"/>
              <a:gd name="connsiteY2" fmla="*/ 0 h 831288"/>
              <a:gd name="connsiteX3" fmla="*/ 1662576 w 1662576"/>
              <a:gd name="connsiteY3" fmla="*/ 138551 h 831288"/>
              <a:gd name="connsiteX4" fmla="*/ 1662576 w 1662576"/>
              <a:gd name="connsiteY4" fmla="*/ 692737 h 831288"/>
              <a:gd name="connsiteX5" fmla="*/ 1524025 w 1662576"/>
              <a:gd name="connsiteY5" fmla="*/ 831288 h 831288"/>
              <a:gd name="connsiteX6" fmla="*/ 138551 w 1662576"/>
              <a:gd name="connsiteY6" fmla="*/ 831288 h 831288"/>
              <a:gd name="connsiteX7" fmla="*/ 0 w 1662576"/>
              <a:gd name="connsiteY7" fmla="*/ 692737 h 831288"/>
              <a:gd name="connsiteX8" fmla="*/ 0 w 1662576"/>
              <a:gd name="connsiteY8" fmla="*/ 138551 h 83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76" h="831288">
                <a:moveTo>
                  <a:pt x="0" y="138551"/>
                </a:moveTo>
                <a:cubicBezTo>
                  <a:pt x="0" y="62031"/>
                  <a:pt x="62031" y="0"/>
                  <a:pt x="138551" y="0"/>
                </a:cubicBezTo>
                <a:lnTo>
                  <a:pt x="1524025" y="0"/>
                </a:lnTo>
                <a:cubicBezTo>
                  <a:pt x="1600545" y="0"/>
                  <a:pt x="1662576" y="62031"/>
                  <a:pt x="1662576" y="138551"/>
                </a:cubicBezTo>
                <a:lnTo>
                  <a:pt x="1662576" y="692737"/>
                </a:lnTo>
                <a:cubicBezTo>
                  <a:pt x="1662576" y="769257"/>
                  <a:pt x="1600545" y="831288"/>
                  <a:pt x="1524025" y="831288"/>
                </a:cubicBezTo>
                <a:lnTo>
                  <a:pt x="138551" y="831288"/>
                </a:lnTo>
                <a:cubicBezTo>
                  <a:pt x="62031" y="831288"/>
                  <a:pt x="0" y="769257"/>
                  <a:pt x="0" y="692737"/>
                </a:cubicBezTo>
                <a:lnTo>
                  <a:pt x="0" y="138551"/>
                </a:lnTo>
                <a:close/>
              </a:path>
            </a:pathLst>
          </a:custGeom>
          <a:effectLst>
            <a:outerShdw blurRad="50800" dist="38100" dir="2700000" algn="tl" rotWithShape="0">
              <a:prstClr val="black">
                <a:alpha val="40000"/>
              </a:prstClr>
            </a:outerShdw>
            <a:softEdge rad="31750"/>
          </a:effectLst>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590" tIns="120590" rIns="120590" bIns="120590" numCol="1" spcCol="1270" anchor="ctr" anchorCtr="0">
            <a:noAutofit/>
          </a:bodyPr>
          <a:lstStyle/>
          <a:p>
            <a:pPr marL="0" marR="0" lvl="0" indent="0" algn="ctr" defTabSz="933450" rtl="0" eaLnBrk="0" fontAlgn="base" latinLnBrk="0" hangingPunct="0">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a:ea typeface="+mn-ea"/>
                <a:cs typeface="+mn-cs"/>
              </a:rPr>
              <a:t>Modelling</a:t>
            </a:r>
          </a:p>
        </p:txBody>
      </p:sp>
      <p:sp>
        <p:nvSpPr>
          <p:cNvPr id="61" name="Forme libre : forme 60">
            <a:extLst>
              <a:ext uri="{FF2B5EF4-FFF2-40B4-BE49-F238E27FC236}">
                <a16:creationId xmlns:a16="http://schemas.microsoft.com/office/drawing/2014/main" id="{88E1B957-565B-4D81-A66F-F7880A6F762F}"/>
              </a:ext>
            </a:extLst>
          </p:cNvPr>
          <p:cNvSpPr/>
          <p:nvPr/>
        </p:nvSpPr>
        <p:spPr>
          <a:xfrm>
            <a:off x="3793251" y="3363641"/>
            <a:ext cx="2225876" cy="831288"/>
          </a:xfrm>
          <a:custGeom>
            <a:avLst/>
            <a:gdLst>
              <a:gd name="connsiteX0" fmla="*/ 0 w 1662576"/>
              <a:gd name="connsiteY0" fmla="*/ 138551 h 831288"/>
              <a:gd name="connsiteX1" fmla="*/ 138551 w 1662576"/>
              <a:gd name="connsiteY1" fmla="*/ 0 h 831288"/>
              <a:gd name="connsiteX2" fmla="*/ 1524025 w 1662576"/>
              <a:gd name="connsiteY2" fmla="*/ 0 h 831288"/>
              <a:gd name="connsiteX3" fmla="*/ 1662576 w 1662576"/>
              <a:gd name="connsiteY3" fmla="*/ 138551 h 831288"/>
              <a:gd name="connsiteX4" fmla="*/ 1662576 w 1662576"/>
              <a:gd name="connsiteY4" fmla="*/ 692737 h 831288"/>
              <a:gd name="connsiteX5" fmla="*/ 1524025 w 1662576"/>
              <a:gd name="connsiteY5" fmla="*/ 831288 h 831288"/>
              <a:gd name="connsiteX6" fmla="*/ 138551 w 1662576"/>
              <a:gd name="connsiteY6" fmla="*/ 831288 h 831288"/>
              <a:gd name="connsiteX7" fmla="*/ 0 w 1662576"/>
              <a:gd name="connsiteY7" fmla="*/ 692737 h 831288"/>
              <a:gd name="connsiteX8" fmla="*/ 0 w 1662576"/>
              <a:gd name="connsiteY8" fmla="*/ 138551 h 83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76" h="831288">
                <a:moveTo>
                  <a:pt x="0" y="138551"/>
                </a:moveTo>
                <a:cubicBezTo>
                  <a:pt x="0" y="62031"/>
                  <a:pt x="62031" y="0"/>
                  <a:pt x="138551" y="0"/>
                </a:cubicBezTo>
                <a:lnTo>
                  <a:pt x="1524025" y="0"/>
                </a:lnTo>
                <a:cubicBezTo>
                  <a:pt x="1600545" y="0"/>
                  <a:pt x="1662576" y="62031"/>
                  <a:pt x="1662576" y="138551"/>
                </a:cubicBezTo>
                <a:lnTo>
                  <a:pt x="1662576" y="692737"/>
                </a:lnTo>
                <a:cubicBezTo>
                  <a:pt x="1662576" y="769257"/>
                  <a:pt x="1600545" y="831288"/>
                  <a:pt x="1524025" y="831288"/>
                </a:cubicBezTo>
                <a:lnTo>
                  <a:pt x="138551" y="831288"/>
                </a:lnTo>
                <a:cubicBezTo>
                  <a:pt x="62031" y="831288"/>
                  <a:pt x="0" y="769257"/>
                  <a:pt x="0" y="692737"/>
                </a:cubicBezTo>
                <a:lnTo>
                  <a:pt x="0" y="138551"/>
                </a:lnTo>
                <a:close/>
              </a:path>
            </a:pathLst>
          </a:custGeom>
          <a:solidFill>
            <a:srgbClr val="CC3300"/>
          </a:solidFill>
          <a:effectLst>
            <a:outerShdw blurRad="50800" dist="38100" dir="2700000" algn="tl" rotWithShape="0">
              <a:prstClr val="black">
                <a:alpha val="40000"/>
              </a:prstClr>
            </a:outerShdw>
            <a:softEdge rad="31750"/>
          </a:effectLst>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590" tIns="120590" rIns="120590" bIns="120590" numCol="1" spcCol="1270" anchor="ctr" anchorCtr="0">
            <a:noAutofit/>
          </a:bodyPr>
          <a:lstStyle/>
          <a:p>
            <a:pPr marL="0" marR="0" lvl="0" indent="0" algn="ctr" defTabSz="933450" rtl="0" eaLnBrk="0" fontAlgn="base" latinLnBrk="0" hangingPunct="0">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a:ea typeface="+mn-ea"/>
                <a:cs typeface="+mn-cs"/>
              </a:rPr>
              <a:t>Tailored</a:t>
            </a:r>
            <a:r>
              <a:rPr kumimoji="0" lang="fr-FR" sz="2100" b="0" i="0" u="none" strike="noStrike" kern="1200" cap="none" spc="0" normalizeH="0" baseline="0" noProof="0" dirty="0">
                <a:ln>
                  <a:noFill/>
                </a:ln>
                <a:solidFill>
                  <a:prstClr val="white"/>
                </a:solidFill>
                <a:effectLst/>
                <a:uLnTx/>
                <a:uFillTx/>
                <a:latin typeface="Calibri"/>
                <a:ea typeface="+mn-ea"/>
                <a:cs typeface="+mn-cs"/>
              </a:rPr>
              <a:t> </a:t>
            </a:r>
            <a:r>
              <a:rPr kumimoji="0" lang="en-US" sz="2100" b="0" i="0" u="none" strike="noStrike" kern="1200" cap="none" spc="0" normalizeH="0" baseline="0" noProof="0" dirty="0">
                <a:ln>
                  <a:noFill/>
                </a:ln>
                <a:solidFill>
                  <a:prstClr val="white"/>
                </a:solidFill>
                <a:effectLst/>
                <a:uLnTx/>
                <a:uFillTx/>
                <a:latin typeface="Calibri"/>
                <a:ea typeface="+mn-ea"/>
                <a:cs typeface="+mn-cs"/>
              </a:rPr>
              <a:t>products/services</a:t>
            </a:r>
          </a:p>
        </p:txBody>
      </p:sp>
      <p:graphicFrame>
        <p:nvGraphicFramePr>
          <p:cNvPr id="142" name="Objet 141">
            <a:extLst>
              <a:ext uri="{FF2B5EF4-FFF2-40B4-BE49-F238E27FC236}">
                <a16:creationId xmlns:a16="http://schemas.microsoft.com/office/drawing/2014/main" id="{77E9E3C0-8620-44C6-A0A1-16D82A286625}"/>
              </a:ext>
            </a:extLst>
          </p:cNvPr>
          <p:cNvGraphicFramePr>
            <a:graphicFrameLocks noChangeAspect="1"/>
          </p:cNvGraphicFramePr>
          <p:nvPr>
            <p:extLst>
              <p:ext uri="{D42A27DB-BD31-4B8C-83A1-F6EECF244321}">
                <p14:modId xmlns:p14="http://schemas.microsoft.com/office/powerpoint/2010/main" val="2764124670"/>
              </p:ext>
            </p:extLst>
          </p:nvPr>
        </p:nvGraphicFramePr>
        <p:xfrm>
          <a:off x="10032214" y="3096724"/>
          <a:ext cx="1201366" cy="1176337"/>
        </p:xfrm>
        <a:graphic>
          <a:graphicData uri="http://schemas.openxmlformats.org/presentationml/2006/ole">
            <mc:AlternateContent xmlns:mc="http://schemas.openxmlformats.org/markup-compatibility/2006">
              <mc:Choice xmlns:v="urn:schemas-microsoft-com:vml" Requires="v">
                <p:oleObj spid="_x0000_s13990" r:id="rId14" imgW="2437920" imgH="2387160" progId="">
                  <p:embed/>
                </p:oleObj>
              </mc:Choice>
              <mc:Fallback>
                <p:oleObj r:id="rId14" imgW="2437920" imgH="2387160" progId="">
                  <p:embed/>
                  <p:pic>
                    <p:nvPicPr>
                      <p:cNvPr id="142" name="Objet 141">
                        <a:extLst>
                          <a:ext uri="{FF2B5EF4-FFF2-40B4-BE49-F238E27FC236}">
                            <a16:creationId xmlns:a16="http://schemas.microsoft.com/office/drawing/2014/main" id="{77E9E3C0-8620-44C6-A0A1-16D82A286625}"/>
                          </a:ext>
                        </a:extLst>
                      </p:cNvPr>
                      <p:cNvPicPr/>
                      <p:nvPr/>
                    </p:nvPicPr>
                    <p:blipFill>
                      <a:blip r:embed="rId15"/>
                      <a:stretch>
                        <a:fillRect/>
                      </a:stretch>
                    </p:blipFill>
                    <p:spPr>
                      <a:xfrm>
                        <a:off x="10032214" y="3096724"/>
                        <a:ext cx="1201366" cy="1176337"/>
                      </a:xfrm>
                      <a:prstGeom prst="rect">
                        <a:avLst/>
                      </a:prstGeom>
                    </p:spPr>
                  </p:pic>
                </p:oleObj>
              </mc:Fallback>
            </mc:AlternateContent>
          </a:graphicData>
        </a:graphic>
      </p:graphicFrame>
      <p:grpSp>
        <p:nvGrpSpPr>
          <p:cNvPr id="97" name="Groupe 96">
            <a:extLst>
              <a:ext uri="{FF2B5EF4-FFF2-40B4-BE49-F238E27FC236}">
                <a16:creationId xmlns:a16="http://schemas.microsoft.com/office/drawing/2014/main" id="{5157BC46-876D-4744-BED8-48A424961053}"/>
              </a:ext>
            </a:extLst>
          </p:cNvPr>
          <p:cNvGrpSpPr/>
          <p:nvPr/>
        </p:nvGrpSpPr>
        <p:grpSpPr>
          <a:xfrm>
            <a:off x="5001167" y="841675"/>
            <a:ext cx="4404180" cy="1365541"/>
            <a:chOff x="2689803" y="914857"/>
            <a:chExt cx="6306365" cy="1955324"/>
          </a:xfrm>
        </p:grpSpPr>
        <p:pic>
          <p:nvPicPr>
            <p:cNvPr id="98" name="Image 97">
              <a:extLst>
                <a:ext uri="{FF2B5EF4-FFF2-40B4-BE49-F238E27FC236}">
                  <a16:creationId xmlns:a16="http://schemas.microsoft.com/office/drawing/2014/main" id="{684A76AF-5647-43E0-A9BB-86C60D2E1B42}"/>
                </a:ext>
              </a:extLst>
            </p:cNvPr>
            <p:cNvPicPr>
              <a:picLocks noChangeAspect="1"/>
            </p:cNvPicPr>
            <p:nvPr/>
          </p:nvPicPr>
          <p:blipFill>
            <a:blip r:embed="rId16"/>
            <a:stretch>
              <a:fillRect/>
            </a:stretch>
          </p:blipFill>
          <p:spPr>
            <a:xfrm>
              <a:off x="2689803" y="914857"/>
              <a:ext cx="6306365" cy="1694920"/>
            </a:xfrm>
            <a:prstGeom prst="rect">
              <a:avLst/>
            </a:prstGeom>
          </p:spPr>
        </p:pic>
        <p:sp>
          <p:nvSpPr>
            <p:cNvPr id="99" name="ZoneTexte 98">
              <a:extLst>
                <a:ext uri="{FF2B5EF4-FFF2-40B4-BE49-F238E27FC236}">
                  <a16:creationId xmlns:a16="http://schemas.microsoft.com/office/drawing/2014/main" id="{17E7C692-4653-4DDC-A28A-9F70D485BE93}"/>
                </a:ext>
              </a:extLst>
            </p:cNvPr>
            <p:cNvSpPr txBox="1"/>
            <p:nvPr/>
          </p:nvSpPr>
          <p:spPr>
            <a:xfrm>
              <a:off x="2815061" y="2513422"/>
              <a:ext cx="104042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17D33"/>
                  </a:solidFill>
                  <a:effectLst/>
                  <a:uLnTx/>
                  <a:uFillTx/>
                  <a:latin typeface="Calibri" panose="020F0502020204030204" pitchFamily="34" charset="0"/>
                  <a:ea typeface="+mn-ea"/>
                  <a:cs typeface="+mn-cs"/>
                </a:rPr>
                <a:t>Health</a:t>
              </a:r>
            </a:p>
          </p:txBody>
        </p:sp>
        <p:sp>
          <p:nvSpPr>
            <p:cNvPr id="100" name="ZoneTexte 99">
              <a:extLst>
                <a:ext uri="{FF2B5EF4-FFF2-40B4-BE49-F238E27FC236}">
                  <a16:creationId xmlns:a16="http://schemas.microsoft.com/office/drawing/2014/main" id="{4DC07DC9-2A2A-4AE8-84A7-01574105B541}"/>
                </a:ext>
              </a:extLst>
            </p:cNvPr>
            <p:cNvSpPr txBox="1"/>
            <p:nvPr/>
          </p:nvSpPr>
          <p:spPr>
            <a:xfrm>
              <a:off x="4004473" y="2513422"/>
              <a:ext cx="1171277"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9CAE35"/>
                  </a:solidFill>
                  <a:effectLst/>
                  <a:uLnTx/>
                  <a:uFillTx/>
                  <a:latin typeface="Calibri" panose="020F0502020204030204" pitchFamily="34" charset="0"/>
                  <a:ea typeface="+mn-ea"/>
                  <a:cs typeface="+mn-cs"/>
                </a:rPr>
                <a:t>Farming</a:t>
              </a:r>
            </a:p>
          </p:txBody>
        </p:sp>
        <p:sp>
          <p:nvSpPr>
            <p:cNvPr id="101" name="ZoneTexte 100">
              <a:extLst>
                <a:ext uri="{FF2B5EF4-FFF2-40B4-BE49-F238E27FC236}">
                  <a16:creationId xmlns:a16="http://schemas.microsoft.com/office/drawing/2014/main" id="{C096BE99-B963-45B2-9AB0-A41DD5424540}"/>
                </a:ext>
              </a:extLst>
            </p:cNvPr>
            <p:cNvSpPr txBox="1"/>
            <p:nvPr/>
          </p:nvSpPr>
          <p:spPr>
            <a:xfrm>
              <a:off x="5185042" y="2513422"/>
              <a:ext cx="1171277"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BF3E"/>
                  </a:solidFill>
                  <a:effectLst/>
                  <a:uLnTx/>
                  <a:uFillTx/>
                  <a:latin typeface="Calibri" panose="020F0502020204030204" pitchFamily="34" charset="0"/>
                  <a:ea typeface="+mn-ea"/>
                  <a:cs typeface="+mn-cs"/>
                </a:rPr>
                <a:t>Energy</a:t>
              </a:r>
            </a:p>
          </p:txBody>
        </p:sp>
        <p:sp>
          <p:nvSpPr>
            <p:cNvPr id="102" name="ZoneTexte 101">
              <a:extLst>
                <a:ext uri="{FF2B5EF4-FFF2-40B4-BE49-F238E27FC236}">
                  <a16:creationId xmlns:a16="http://schemas.microsoft.com/office/drawing/2014/main" id="{58E7224F-6324-40CF-9FDE-D8B4E94122B5}"/>
                </a:ext>
              </a:extLst>
            </p:cNvPr>
            <p:cNvSpPr txBox="1"/>
            <p:nvPr/>
          </p:nvSpPr>
          <p:spPr>
            <a:xfrm>
              <a:off x="7728569" y="2513422"/>
              <a:ext cx="1171277"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28CBE"/>
                  </a:solidFill>
                  <a:effectLst/>
                  <a:uLnTx/>
                  <a:uFillTx/>
                  <a:latin typeface="Calibri" panose="020F0502020204030204" pitchFamily="34" charset="0"/>
                  <a:ea typeface="+mn-ea"/>
                  <a:cs typeface="+mn-cs"/>
                </a:rPr>
                <a:t>Water</a:t>
              </a:r>
            </a:p>
          </p:txBody>
        </p:sp>
        <p:sp>
          <p:nvSpPr>
            <p:cNvPr id="103" name="ZoneTexte 102">
              <a:extLst>
                <a:ext uri="{FF2B5EF4-FFF2-40B4-BE49-F238E27FC236}">
                  <a16:creationId xmlns:a16="http://schemas.microsoft.com/office/drawing/2014/main" id="{6CEE9AD9-FBB3-4059-B9CE-00EAF8DEBA57}"/>
                </a:ext>
              </a:extLst>
            </p:cNvPr>
            <p:cNvSpPr txBox="1"/>
            <p:nvPr/>
          </p:nvSpPr>
          <p:spPr>
            <a:xfrm>
              <a:off x="6022730" y="2523820"/>
              <a:ext cx="1582899" cy="34636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D3565"/>
                  </a:solidFill>
                  <a:effectLst/>
                  <a:uLnTx/>
                  <a:uFillTx/>
                  <a:latin typeface="Calibri" panose="020F0502020204030204" pitchFamily="34" charset="0"/>
                  <a:ea typeface="+mn-ea"/>
                  <a:cs typeface="+mn-cs"/>
                </a:rPr>
                <a:t>Civilian security</a:t>
              </a:r>
            </a:p>
          </p:txBody>
        </p:sp>
      </p:grpSp>
      <p:graphicFrame>
        <p:nvGraphicFramePr>
          <p:cNvPr id="41" name="Objet 40">
            <a:extLst>
              <a:ext uri="{FF2B5EF4-FFF2-40B4-BE49-F238E27FC236}">
                <a16:creationId xmlns:a16="http://schemas.microsoft.com/office/drawing/2014/main" id="{F5934D27-7056-45EE-85D1-CB5991D8DA74}"/>
              </a:ext>
            </a:extLst>
          </p:cNvPr>
          <p:cNvGraphicFramePr>
            <a:graphicFrameLocks noChangeAspect="1"/>
          </p:cNvGraphicFramePr>
          <p:nvPr>
            <p:extLst>
              <p:ext uri="{D42A27DB-BD31-4B8C-83A1-F6EECF244321}">
                <p14:modId xmlns:p14="http://schemas.microsoft.com/office/powerpoint/2010/main" val="3197983079"/>
              </p:ext>
            </p:extLst>
          </p:nvPr>
        </p:nvGraphicFramePr>
        <p:xfrm>
          <a:off x="11454773" y="6458326"/>
          <a:ext cx="748373" cy="555044"/>
        </p:xfrm>
        <a:graphic>
          <a:graphicData uri="http://schemas.openxmlformats.org/presentationml/2006/ole">
            <mc:AlternateContent xmlns:mc="http://schemas.openxmlformats.org/markup-compatibility/2006">
              <mc:Choice xmlns:v="urn:schemas-microsoft-com:vml" Requires="v">
                <p:oleObj spid="_x0000_s13991" r:id="rId17" imgW="3047400" imgH="2260080" progId="">
                  <p:embed/>
                </p:oleObj>
              </mc:Choice>
              <mc:Fallback>
                <p:oleObj r:id="rId17" imgW="3047400" imgH="2260080" progId="">
                  <p:embed/>
                  <p:pic>
                    <p:nvPicPr>
                      <p:cNvPr id="41" name="Objet 40">
                        <a:extLst>
                          <a:ext uri="{FF2B5EF4-FFF2-40B4-BE49-F238E27FC236}">
                            <a16:creationId xmlns:a16="http://schemas.microsoft.com/office/drawing/2014/main" id="{F5934D27-7056-45EE-85D1-CB5991D8DA74}"/>
                          </a:ext>
                        </a:extLst>
                      </p:cNvPr>
                      <p:cNvPicPr/>
                      <p:nvPr/>
                    </p:nvPicPr>
                    <p:blipFill>
                      <a:blip r:embed="rId18"/>
                      <a:stretch>
                        <a:fillRect/>
                      </a:stretch>
                    </p:blipFill>
                    <p:spPr>
                      <a:xfrm>
                        <a:off x="11454773" y="6458326"/>
                        <a:ext cx="748373" cy="555044"/>
                      </a:xfrm>
                      <a:prstGeom prst="rect">
                        <a:avLst/>
                      </a:prstGeom>
                    </p:spPr>
                  </p:pic>
                </p:oleObj>
              </mc:Fallback>
            </mc:AlternateContent>
          </a:graphicData>
        </a:graphic>
      </p:graphicFrame>
      <p:sp>
        <p:nvSpPr>
          <p:cNvPr id="5" name="Titre 4">
            <a:extLst>
              <a:ext uri="{FF2B5EF4-FFF2-40B4-BE49-F238E27FC236}">
                <a16:creationId xmlns:a16="http://schemas.microsoft.com/office/drawing/2014/main" id="{B7437AA1-CA4C-4A7D-990B-4F97D0BF03C9}"/>
              </a:ext>
            </a:extLst>
          </p:cNvPr>
          <p:cNvSpPr>
            <a:spLocks noGrp="1"/>
          </p:cNvSpPr>
          <p:nvPr>
            <p:ph type="title"/>
          </p:nvPr>
        </p:nvSpPr>
        <p:spPr>
          <a:xfrm>
            <a:off x="4597400" y="84668"/>
            <a:ext cx="4766733" cy="863600"/>
          </a:xfrm>
        </p:spPr>
        <p:txBody>
          <a:bodyPr>
            <a:normAutofit fontScale="90000"/>
          </a:bodyPr>
          <a:lstStyle/>
          <a:p>
            <a:r>
              <a:rPr lang="en-US" dirty="0"/>
              <a:t>How do Climate services work*?</a:t>
            </a:r>
          </a:p>
        </p:txBody>
      </p:sp>
      <p:grpSp>
        <p:nvGrpSpPr>
          <p:cNvPr id="34" name="Groupe 33">
            <a:extLst>
              <a:ext uri="{FF2B5EF4-FFF2-40B4-BE49-F238E27FC236}">
                <a16:creationId xmlns:a16="http://schemas.microsoft.com/office/drawing/2014/main" id="{EF614C8C-1925-4769-8222-BBB44078B733}"/>
              </a:ext>
            </a:extLst>
          </p:cNvPr>
          <p:cNvGrpSpPr/>
          <p:nvPr/>
        </p:nvGrpSpPr>
        <p:grpSpPr>
          <a:xfrm rot="3345329">
            <a:off x="3487147" y="2896291"/>
            <a:ext cx="4467030" cy="3934168"/>
            <a:chOff x="4118591" y="2505232"/>
            <a:chExt cx="4872030" cy="4290856"/>
          </a:xfrm>
        </p:grpSpPr>
        <p:sp>
          <p:nvSpPr>
            <p:cNvPr id="35" name="Forme libre : forme 34">
              <a:extLst>
                <a:ext uri="{FF2B5EF4-FFF2-40B4-BE49-F238E27FC236}">
                  <a16:creationId xmlns:a16="http://schemas.microsoft.com/office/drawing/2014/main" id="{201B3B81-1047-4864-ADA1-56986931F18A}"/>
                </a:ext>
              </a:extLst>
            </p:cNvPr>
            <p:cNvSpPr/>
            <p:nvPr/>
          </p:nvSpPr>
          <p:spPr>
            <a:xfrm>
              <a:off x="6867915" y="2505232"/>
              <a:ext cx="2122706" cy="1747328"/>
            </a:xfrm>
            <a:custGeom>
              <a:avLst/>
              <a:gdLst>
                <a:gd name="connsiteX0" fmla="*/ 0 w 2122706"/>
                <a:gd name="connsiteY0" fmla="*/ 0 h 1747328"/>
                <a:gd name="connsiteX1" fmla="*/ 2122706 w 2122706"/>
                <a:gd name="connsiteY1" fmla="*/ 0 h 1747328"/>
                <a:gd name="connsiteX2" fmla="*/ 2122706 w 2122706"/>
                <a:gd name="connsiteY2" fmla="*/ 1747328 h 1747328"/>
                <a:gd name="connsiteX3" fmla="*/ 0 w 2122706"/>
                <a:gd name="connsiteY3" fmla="*/ 1747328 h 1747328"/>
                <a:gd name="connsiteX4" fmla="*/ 0 w 2122706"/>
                <a:gd name="connsiteY4" fmla="*/ 0 h 174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2706" h="1747328">
                  <a:moveTo>
                    <a:pt x="0" y="0"/>
                  </a:moveTo>
                  <a:lnTo>
                    <a:pt x="2122706" y="0"/>
                  </a:lnTo>
                  <a:lnTo>
                    <a:pt x="2122706" y="1747328"/>
                  </a:lnTo>
                  <a:lnTo>
                    <a:pt x="0" y="17473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fr-FR" sz="180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37" name="Forme libre : forme 36">
              <a:extLst>
                <a:ext uri="{FF2B5EF4-FFF2-40B4-BE49-F238E27FC236}">
                  <a16:creationId xmlns:a16="http://schemas.microsoft.com/office/drawing/2014/main" id="{B5CC2141-1BC6-4578-B5B0-5F97D5ABE08F}"/>
                </a:ext>
              </a:extLst>
            </p:cNvPr>
            <p:cNvSpPr/>
            <p:nvPr/>
          </p:nvSpPr>
          <p:spPr>
            <a:xfrm>
              <a:off x="5587098" y="5048760"/>
              <a:ext cx="1747328" cy="1747328"/>
            </a:xfrm>
            <a:custGeom>
              <a:avLst/>
              <a:gdLst>
                <a:gd name="connsiteX0" fmla="*/ 0 w 1747328"/>
                <a:gd name="connsiteY0" fmla="*/ 0 h 1747328"/>
                <a:gd name="connsiteX1" fmla="*/ 1747328 w 1747328"/>
                <a:gd name="connsiteY1" fmla="*/ 0 h 1747328"/>
                <a:gd name="connsiteX2" fmla="*/ 1747328 w 1747328"/>
                <a:gd name="connsiteY2" fmla="*/ 1747328 h 1747328"/>
                <a:gd name="connsiteX3" fmla="*/ 0 w 1747328"/>
                <a:gd name="connsiteY3" fmla="*/ 1747328 h 1747328"/>
                <a:gd name="connsiteX4" fmla="*/ 0 w 1747328"/>
                <a:gd name="connsiteY4" fmla="*/ 0 h 174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28" h="1747328">
                  <a:moveTo>
                    <a:pt x="0" y="0"/>
                  </a:moveTo>
                  <a:lnTo>
                    <a:pt x="1747328" y="0"/>
                  </a:lnTo>
                  <a:lnTo>
                    <a:pt x="1747328" y="1747328"/>
                  </a:lnTo>
                  <a:lnTo>
                    <a:pt x="0" y="17473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39" name="Forme libre : forme 38">
              <a:extLst>
                <a:ext uri="{FF2B5EF4-FFF2-40B4-BE49-F238E27FC236}">
                  <a16:creationId xmlns:a16="http://schemas.microsoft.com/office/drawing/2014/main" id="{2FE50906-2C44-4A11-802C-2E96D5239189}"/>
                </a:ext>
              </a:extLst>
            </p:cNvPr>
            <p:cNvSpPr/>
            <p:nvPr/>
          </p:nvSpPr>
          <p:spPr>
            <a:xfrm>
              <a:off x="4118591" y="2505232"/>
              <a:ext cx="1747328" cy="1747328"/>
            </a:xfrm>
            <a:custGeom>
              <a:avLst/>
              <a:gdLst>
                <a:gd name="connsiteX0" fmla="*/ 0 w 1747328"/>
                <a:gd name="connsiteY0" fmla="*/ 0 h 1747328"/>
                <a:gd name="connsiteX1" fmla="*/ 1747328 w 1747328"/>
                <a:gd name="connsiteY1" fmla="*/ 0 h 1747328"/>
                <a:gd name="connsiteX2" fmla="*/ 1747328 w 1747328"/>
                <a:gd name="connsiteY2" fmla="*/ 1747328 h 1747328"/>
                <a:gd name="connsiteX3" fmla="*/ 0 w 1747328"/>
                <a:gd name="connsiteY3" fmla="*/ 1747328 h 1747328"/>
                <a:gd name="connsiteX4" fmla="*/ 0 w 1747328"/>
                <a:gd name="connsiteY4" fmla="*/ 0 h 174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28" h="1747328">
                  <a:moveTo>
                    <a:pt x="0" y="0"/>
                  </a:moveTo>
                  <a:lnTo>
                    <a:pt x="1747328" y="0"/>
                  </a:lnTo>
                  <a:lnTo>
                    <a:pt x="1747328" y="1747328"/>
                  </a:lnTo>
                  <a:lnTo>
                    <a:pt x="0" y="17473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grpSp>
      <p:sp>
        <p:nvSpPr>
          <p:cNvPr id="30" name="ZoneTexte 29">
            <a:extLst>
              <a:ext uri="{FF2B5EF4-FFF2-40B4-BE49-F238E27FC236}">
                <a16:creationId xmlns:a16="http://schemas.microsoft.com/office/drawing/2014/main" id="{7F8FF09F-2516-42FF-8838-BBD88D5DB871}"/>
              </a:ext>
            </a:extLst>
          </p:cNvPr>
          <p:cNvSpPr txBox="1"/>
          <p:nvPr/>
        </p:nvSpPr>
        <p:spPr>
          <a:xfrm>
            <a:off x="8417784" y="5418286"/>
            <a:ext cx="2627535" cy="3063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marR="0" lvl="0" indent="0" algn="l" defTabSz="800100" rtl="0" eaLnBrk="0" fontAlgn="base" latinLnBrk="0" hangingPunct="0">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Acquisition of Space data</a:t>
            </a:r>
          </a:p>
        </p:txBody>
      </p:sp>
      <p:sp>
        <p:nvSpPr>
          <p:cNvPr id="32" name="Rectangle 31">
            <a:extLst>
              <a:ext uri="{FF2B5EF4-FFF2-40B4-BE49-F238E27FC236}">
                <a16:creationId xmlns:a16="http://schemas.microsoft.com/office/drawing/2014/main" id="{44486B31-93E4-4A39-B40A-2E79870354D3}"/>
              </a:ext>
            </a:extLst>
          </p:cNvPr>
          <p:cNvSpPr/>
          <p:nvPr/>
        </p:nvSpPr>
        <p:spPr>
          <a:xfrm>
            <a:off x="10547376" y="3027485"/>
            <a:ext cx="1747328" cy="17473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3" name="ZoneTexte 52">
            <a:extLst>
              <a:ext uri="{FF2B5EF4-FFF2-40B4-BE49-F238E27FC236}">
                <a16:creationId xmlns:a16="http://schemas.microsoft.com/office/drawing/2014/main" id="{91B58094-1AEF-425C-8DCF-7A4FA7747827}"/>
              </a:ext>
            </a:extLst>
          </p:cNvPr>
          <p:cNvSpPr txBox="1"/>
          <p:nvPr/>
        </p:nvSpPr>
        <p:spPr>
          <a:xfrm>
            <a:off x="3832808" y="6251803"/>
            <a:ext cx="452638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Source GFCS: http://www.wmo.int/gfcs/what-are-climate-services</a:t>
            </a:r>
          </a:p>
        </p:txBody>
      </p:sp>
      <p:sp>
        <p:nvSpPr>
          <p:cNvPr id="66" name="Espace réservé du numéro de diapositive 5">
            <a:extLst>
              <a:ext uri="{FF2B5EF4-FFF2-40B4-BE49-F238E27FC236}">
                <a16:creationId xmlns:a16="http://schemas.microsoft.com/office/drawing/2014/main" id="{BE00EE7E-B57F-45B0-8257-F4478FE65CA1}"/>
              </a:ext>
            </a:extLst>
          </p:cNvPr>
          <p:cNvSpPr txBox="1">
            <a:spLocks/>
          </p:cNvSpPr>
          <p:nvPr/>
        </p:nvSpPr>
        <p:spPr>
          <a:xfrm>
            <a:off x="10881692" y="6588295"/>
            <a:ext cx="870278" cy="365125"/>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Slide </a:t>
            </a:r>
            <a:fld id="{0604116E-86FB-4A6F-9077-1772EFB3DCF6}"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 name="Rectangle 3">
            <a:extLst>
              <a:ext uri="{FF2B5EF4-FFF2-40B4-BE49-F238E27FC236}">
                <a16:creationId xmlns:a16="http://schemas.microsoft.com/office/drawing/2014/main" id="{753799DB-B7D6-496A-9DFD-CFABAF3CDB3B}"/>
              </a:ext>
            </a:extLst>
          </p:cNvPr>
          <p:cNvSpPr/>
          <p:nvPr/>
        </p:nvSpPr>
        <p:spPr>
          <a:xfrm>
            <a:off x="8334143" y="5646010"/>
            <a:ext cx="2864288" cy="341632"/>
          </a:xfrm>
          <a:prstGeom prst="rect">
            <a:avLst/>
          </a:prstGeom>
        </p:spPr>
        <p:txBody>
          <a:bodyPr wrap="square">
            <a:spAutoFit/>
          </a:bodyPr>
          <a:lstStyle/>
          <a:p>
            <a:pPr marL="0" marR="0" lvl="0" indent="0" algn="l" defTabSz="800100" rtl="0" eaLnBrk="0" fontAlgn="base" latinLnBrk="0" hangingPunct="0">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and In-situ measurements</a:t>
            </a:r>
          </a:p>
        </p:txBody>
      </p:sp>
      <p:grpSp>
        <p:nvGrpSpPr>
          <p:cNvPr id="7" name="Groupe 6">
            <a:extLst>
              <a:ext uri="{FF2B5EF4-FFF2-40B4-BE49-F238E27FC236}">
                <a16:creationId xmlns:a16="http://schemas.microsoft.com/office/drawing/2014/main" id="{5ABC6261-2646-42F4-B60B-8BB5D4C26A40}"/>
              </a:ext>
            </a:extLst>
          </p:cNvPr>
          <p:cNvGrpSpPr/>
          <p:nvPr/>
        </p:nvGrpSpPr>
        <p:grpSpPr>
          <a:xfrm>
            <a:off x="2316557" y="4001027"/>
            <a:ext cx="2105489" cy="2150327"/>
            <a:chOff x="567572" y="3176573"/>
            <a:chExt cx="2567320" cy="2621993"/>
          </a:xfrm>
        </p:grpSpPr>
        <p:pic>
          <p:nvPicPr>
            <p:cNvPr id="12" name="Image 11">
              <a:extLst>
                <a:ext uri="{FF2B5EF4-FFF2-40B4-BE49-F238E27FC236}">
                  <a16:creationId xmlns:a16="http://schemas.microsoft.com/office/drawing/2014/main" id="{2D805E8D-0C96-48BD-B0D1-A45B82D4AF6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8519" y="4827016"/>
              <a:ext cx="962025" cy="971550"/>
            </a:xfrm>
            <a:prstGeom prst="rect">
              <a:avLst/>
            </a:prstGeom>
          </p:spPr>
        </p:pic>
        <p:pic>
          <p:nvPicPr>
            <p:cNvPr id="19" name="Image 18">
              <a:extLst>
                <a:ext uri="{FF2B5EF4-FFF2-40B4-BE49-F238E27FC236}">
                  <a16:creationId xmlns:a16="http://schemas.microsoft.com/office/drawing/2014/main" id="{F196F23E-6F4D-4F42-813E-1F4B4822938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7572" y="3996759"/>
              <a:ext cx="952500" cy="838200"/>
            </a:xfrm>
            <a:prstGeom prst="rect">
              <a:avLst/>
            </a:prstGeom>
          </p:spPr>
        </p:pic>
        <p:pic>
          <p:nvPicPr>
            <p:cNvPr id="21" name="Image 20">
              <a:extLst>
                <a:ext uri="{FF2B5EF4-FFF2-40B4-BE49-F238E27FC236}">
                  <a16:creationId xmlns:a16="http://schemas.microsoft.com/office/drawing/2014/main" id="{339EC669-8EE7-49E1-9802-675E29D0CC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8743" y="3176573"/>
              <a:ext cx="771525" cy="771525"/>
            </a:xfrm>
            <a:prstGeom prst="rect">
              <a:avLst/>
            </a:prstGeom>
          </p:spPr>
        </p:pic>
        <p:pic>
          <p:nvPicPr>
            <p:cNvPr id="87" name="Image 86">
              <a:extLst>
                <a:ext uri="{FF2B5EF4-FFF2-40B4-BE49-F238E27FC236}">
                  <a16:creationId xmlns:a16="http://schemas.microsoft.com/office/drawing/2014/main" id="{FEB9C3D2-1CBD-469B-A92F-F14F616909B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41557" y="4415859"/>
              <a:ext cx="983640" cy="850059"/>
            </a:xfrm>
            <a:prstGeom prst="rect">
              <a:avLst/>
            </a:prstGeom>
          </p:spPr>
        </p:pic>
        <p:pic>
          <p:nvPicPr>
            <p:cNvPr id="89" name="Image 88">
              <a:extLst>
                <a:ext uri="{FF2B5EF4-FFF2-40B4-BE49-F238E27FC236}">
                  <a16:creationId xmlns:a16="http://schemas.microsoft.com/office/drawing/2014/main" id="{3AC0284C-8E40-464F-B52C-BA533399C69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81390" y="4927310"/>
              <a:ext cx="953502" cy="785237"/>
            </a:xfrm>
            <a:prstGeom prst="rect">
              <a:avLst/>
            </a:prstGeom>
          </p:spPr>
        </p:pic>
        <p:pic>
          <p:nvPicPr>
            <p:cNvPr id="91" name="Image 90">
              <a:extLst>
                <a:ext uri="{FF2B5EF4-FFF2-40B4-BE49-F238E27FC236}">
                  <a16:creationId xmlns:a16="http://schemas.microsoft.com/office/drawing/2014/main" id="{4CF521D9-9D80-4980-ABB9-1A6DFD09BD7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92291" y="3591415"/>
              <a:ext cx="852205" cy="745679"/>
            </a:xfrm>
            <a:prstGeom prst="rect">
              <a:avLst/>
            </a:prstGeom>
          </p:spPr>
        </p:pic>
        <p:pic>
          <p:nvPicPr>
            <p:cNvPr id="95" name="Image 94">
              <a:extLst>
                <a:ext uri="{FF2B5EF4-FFF2-40B4-BE49-F238E27FC236}">
                  <a16:creationId xmlns:a16="http://schemas.microsoft.com/office/drawing/2014/main" id="{674EA7A3-EAF9-45B5-BD73-0015C716DE8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10669" y="3941283"/>
              <a:ext cx="887263" cy="766770"/>
            </a:xfrm>
            <a:prstGeom prst="rect">
              <a:avLst/>
            </a:prstGeom>
          </p:spPr>
        </p:pic>
      </p:grpSp>
      <p:graphicFrame>
        <p:nvGraphicFramePr>
          <p:cNvPr id="141" name="Objet 140">
            <a:extLst>
              <a:ext uri="{FF2B5EF4-FFF2-40B4-BE49-F238E27FC236}">
                <a16:creationId xmlns:a16="http://schemas.microsoft.com/office/drawing/2014/main" id="{CF4AF0CD-34A0-4658-AADE-3BE125EA06BE}"/>
              </a:ext>
            </a:extLst>
          </p:cNvPr>
          <p:cNvGraphicFramePr>
            <a:graphicFrameLocks noChangeAspect="1"/>
          </p:cNvGraphicFramePr>
          <p:nvPr>
            <p:extLst>
              <p:ext uri="{D42A27DB-BD31-4B8C-83A1-F6EECF244321}">
                <p14:modId xmlns:p14="http://schemas.microsoft.com/office/powerpoint/2010/main" val="3884755001"/>
              </p:ext>
            </p:extLst>
          </p:nvPr>
        </p:nvGraphicFramePr>
        <p:xfrm>
          <a:off x="9750663" y="4253126"/>
          <a:ext cx="1566168" cy="1062037"/>
        </p:xfrm>
        <a:graphic>
          <a:graphicData uri="http://schemas.openxmlformats.org/presentationml/2006/ole">
            <mc:AlternateContent xmlns:mc="http://schemas.openxmlformats.org/markup-compatibility/2006">
              <mc:Choice xmlns:v="urn:schemas-microsoft-com:vml" Requires="v">
                <p:oleObj spid="_x0000_s13992" r:id="rId26" imgW="2958480" imgH="2006280" progId="">
                  <p:embed/>
                </p:oleObj>
              </mc:Choice>
              <mc:Fallback>
                <p:oleObj r:id="rId26" imgW="2958480" imgH="2006280" progId="">
                  <p:embed/>
                  <p:pic>
                    <p:nvPicPr>
                      <p:cNvPr id="141" name="Objet 140">
                        <a:extLst>
                          <a:ext uri="{FF2B5EF4-FFF2-40B4-BE49-F238E27FC236}">
                            <a16:creationId xmlns:a16="http://schemas.microsoft.com/office/drawing/2014/main" id="{CF4AF0CD-34A0-4658-AADE-3BE125EA06BE}"/>
                          </a:ext>
                        </a:extLst>
                      </p:cNvPr>
                      <p:cNvPicPr/>
                      <p:nvPr/>
                    </p:nvPicPr>
                    <p:blipFill>
                      <a:blip r:embed="rId27"/>
                      <a:stretch>
                        <a:fillRect/>
                      </a:stretch>
                    </p:blipFill>
                    <p:spPr>
                      <a:xfrm>
                        <a:off x="9750663" y="4253126"/>
                        <a:ext cx="1566168" cy="1062037"/>
                      </a:xfrm>
                      <a:prstGeom prst="rect">
                        <a:avLst/>
                      </a:prstGeom>
                    </p:spPr>
                  </p:pic>
                </p:oleObj>
              </mc:Fallback>
            </mc:AlternateContent>
          </a:graphicData>
        </a:graphic>
      </p:graphicFrame>
      <p:pic>
        <p:nvPicPr>
          <p:cNvPr id="165" name="Image 164">
            <a:extLst>
              <a:ext uri="{FF2B5EF4-FFF2-40B4-BE49-F238E27FC236}">
                <a16:creationId xmlns:a16="http://schemas.microsoft.com/office/drawing/2014/main" id="{6007CAFF-EC54-4397-8126-173272DD9DB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8913990" y="2426657"/>
            <a:ext cx="840800" cy="836638"/>
          </a:xfrm>
          <a:prstGeom prst="rect">
            <a:avLst/>
          </a:prstGeom>
        </p:spPr>
      </p:pic>
      <p:pic>
        <p:nvPicPr>
          <p:cNvPr id="167" name="Image 166">
            <a:extLst>
              <a:ext uri="{FF2B5EF4-FFF2-40B4-BE49-F238E27FC236}">
                <a16:creationId xmlns:a16="http://schemas.microsoft.com/office/drawing/2014/main" id="{A8CF86A5-D8AD-4C96-BCDD-059CA5F7290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054122" y="3376183"/>
            <a:ext cx="841236" cy="1069527"/>
          </a:xfrm>
          <a:prstGeom prst="rect">
            <a:avLst/>
          </a:prstGeom>
        </p:spPr>
      </p:pic>
      <p:cxnSp>
        <p:nvCxnSpPr>
          <p:cNvPr id="6" name="Connecteur droit 5">
            <a:extLst>
              <a:ext uri="{FF2B5EF4-FFF2-40B4-BE49-F238E27FC236}">
                <a16:creationId xmlns:a16="http://schemas.microsoft.com/office/drawing/2014/main" id="{2431DC96-6D21-440E-8FD6-DF8DB2A487EE}"/>
              </a:ext>
            </a:extLst>
          </p:cNvPr>
          <p:cNvCxnSpPr/>
          <p:nvPr/>
        </p:nvCxnSpPr>
        <p:spPr>
          <a:xfrm>
            <a:off x="3308760" y="6616611"/>
            <a:ext cx="0" cy="30262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ZoneTexte 87">
            <a:extLst>
              <a:ext uri="{FF2B5EF4-FFF2-40B4-BE49-F238E27FC236}">
                <a16:creationId xmlns:a16="http://schemas.microsoft.com/office/drawing/2014/main" id="{F51C9A97-EF63-45C5-8607-737B64D13112}"/>
              </a:ext>
            </a:extLst>
          </p:cNvPr>
          <p:cNvSpPr txBox="1"/>
          <p:nvPr/>
        </p:nvSpPr>
        <p:spPr>
          <a:xfrm>
            <a:off x="4294207" y="43356"/>
            <a:ext cx="5178448" cy="4770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500" b="1" dirty="0">
                <a:solidFill>
                  <a:srgbClr val="C00000"/>
                </a:solidFill>
                <a:effectLst>
                  <a:outerShdw blurRad="50800" dist="38100" dir="2700000" algn="tl" rotWithShape="0">
                    <a:prstClr val="black">
                      <a:alpha val="40000"/>
                    </a:prstClr>
                  </a:outerShdw>
                </a:effectLst>
              </a:rPr>
              <a:t>I.3. SYSTEMIC Services Delivery</a:t>
            </a:r>
          </a:p>
        </p:txBody>
      </p:sp>
      <p:cxnSp>
        <p:nvCxnSpPr>
          <p:cNvPr id="90" name="Connecteur droit 89">
            <a:extLst>
              <a:ext uri="{FF2B5EF4-FFF2-40B4-BE49-F238E27FC236}">
                <a16:creationId xmlns:a16="http://schemas.microsoft.com/office/drawing/2014/main" id="{8A97BF12-EDF0-4CF3-B85A-24FCB26C1E0B}"/>
              </a:ext>
            </a:extLst>
          </p:cNvPr>
          <p:cNvCxnSpPr/>
          <p:nvPr/>
        </p:nvCxnSpPr>
        <p:spPr>
          <a:xfrm>
            <a:off x="4785360" y="511638"/>
            <a:ext cx="4277360" cy="0"/>
          </a:xfrm>
          <a:prstGeom prst="line">
            <a:avLst/>
          </a:prstGeom>
        </p:spPr>
        <p:style>
          <a:lnRef idx="1">
            <a:schemeClr val="accent3"/>
          </a:lnRef>
          <a:fillRef idx="0">
            <a:schemeClr val="accent3"/>
          </a:fillRef>
          <a:effectRef idx="0">
            <a:schemeClr val="accent3"/>
          </a:effectRef>
          <a:fontRef idx="minor">
            <a:schemeClr val="tx1"/>
          </a:fontRef>
        </p:style>
      </p:cxnSp>
      <p:sp>
        <p:nvSpPr>
          <p:cNvPr id="49" name="Rectangle 48">
            <a:extLst>
              <a:ext uri="{FF2B5EF4-FFF2-40B4-BE49-F238E27FC236}">
                <a16:creationId xmlns:a16="http://schemas.microsoft.com/office/drawing/2014/main" id="{17BB36FD-75C1-4673-92B3-1F4E441C5DB5}"/>
              </a:ext>
            </a:extLst>
          </p:cNvPr>
          <p:cNvSpPr/>
          <p:nvPr/>
        </p:nvSpPr>
        <p:spPr>
          <a:xfrm>
            <a:off x="9197985" y="1425507"/>
            <a:ext cx="1782283" cy="590931"/>
          </a:xfrm>
          <a:prstGeom prst="rect">
            <a:avLst/>
          </a:prstGeom>
        </p:spPr>
        <p:txBody>
          <a:bodyPr wrap="none">
            <a:spAutoFit/>
          </a:bodyPr>
          <a:lstStyle/>
          <a:p>
            <a:pPr marL="0" marR="0" lvl="0" indent="0" algn="l" defTabSz="800100" rtl="0" eaLnBrk="0" fontAlgn="base" latinLnBrk="0" hangingPunct="0">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Users’ Survey </a:t>
            </a:r>
          </a:p>
          <a:p>
            <a:pPr marL="0" marR="0" lvl="0" indent="0" algn="l" defTabSz="800100" rtl="0" eaLnBrk="0" fontAlgn="base" latinLnBrk="0" hangingPunct="0">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and engagement</a:t>
            </a:r>
          </a:p>
        </p:txBody>
      </p:sp>
      <p:sp>
        <p:nvSpPr>
          <p:cNvPr id="63" name="ZoneTexte 62">
            <a:extLst>
              <a:ext uri="{FF2B5EF4-FFF2-40B4-BE49-F238E27FC236}">
                <a16:creationId xmlns:a16="http://schemas.microsoft.com/office/drawing/2014/main" id="{3B660944-78A0-41AA-B68C-4F32255371F8}"/>
              </a:ext>
            </a:extLst>
          </p:cNvPr>
          <p:cNvSpPr txBox="1"/>
          <p:nvPr/>
        </p:nvSpPr>
        <p:spPr>
          <a:xfrm>
            <a:off x="143390" y="3103513"/>
            <a:ext cx="1935767"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B9BD5"/>
                </a:solidFill>
                <a:effectLst/>
                <a:uLnTx/>
                <a:uFillTx/>
                <a:latin typeface="Calibri" panose="020F0502020204030204" pitchFamily="34" charset="0"/>
                <a:ea typeface="+mn-ea"/>
                <a:cs typeface="+mn-cs"/>
              </a:rPr>
              <a:t>A Bottom up-Top down, user-driven approach</a:t>
            </a:r>
          </a:p>
        </p:txBody>
      </p:sp>
      <p:pic>
        <p:nvPicPr>
          <p:cNvPr id="55" name="Image 67">
            <a:extLst>
              <a:ext uri="{FF2B5EF4-FFF2-40B4-BE49-F238E27FC236}">
                <a16:creationId xmlns:a16="http://schemas.microsoft.com/office/drawing/2014/main" id="{CF6D5BDA-8B7C-7646-914A-AD9230A2C90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943102" y="11748"/>
            <a:ext cx="690662" cy="682586"/>
          </a:xfrm>
          <a:prstGeom prst="rect">
            <a:avLst/>
          </a:prstGeom>
          <a:solidFill>
            <a:srgbClr val="FFFF00"/>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2923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32C4D2B-AA23-2D03-CAD5-B2C1B4A3BCDE}"/>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0" y="0"/>
            <a:ext cx="12196302" cy="6858000"/>
          </a:xfrm>
          <a:prstGeom prst="rect">
            <a:avLst/>
          </a:prstGeom>
        </p:spPr>
      </p:pic>
      <p:sp>
        <p:nvSpPr>
          <p:cNvPr id="2" name="Titre 1">
            <a:extLst>
              <a:ext uri="{FF2B5EF4-FFF2-40B4-BE49-F238E27FC236}">
                <a16:creationId xmlns:a16="http://schemas.microsoft.com/office/drawing/2014/main" id="{5C23226E-60E0-4BE0-B094-4C9FA13D9942}"/>
              </a:ext>
            </a:extLst>
          </p:cNvPr>
          <p:cNvSpPr>
            <a:spLocks noGrp="1"/>
          </p:cNvSpPr>
          <p:nvPr>
            <p:ph type="title"/>
          </p:nvPr>
        </p:nvSpPr>
        <p:spPr>
          <a:xfrm>
            <a:off x="89895" y="1213901"/>
            <a:ext cx="3224140" cy="984778"/>
          </a:xfrm>
        </p:spPr>
        <p:txBody>
          <a:bodyPr>
            <a:noAutofit/>
          </a:bodyPr>
          <a:lstStyle/>
          <a:p>
            <a:r>
              <a:rPr lang="en-US" sz="1600" b="1" dirty="0">
                <a:solidFill>
                  <a:srgbClr val="7030A0"/>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 BUILDING ON EXISTING 188 </a:t>
            </a:r>
            <a:r>
              <a:rPr lang="en-US" sz="1600" b="1" dirty="0" err="1">
                <a:solidFill>
                  <a:srgbClr val="7030A0"/>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eSTATIONS</a:t>
            </a:r>
            <a:endParaRPr lang="fr-FR" sz="1600" b="1" dirty="0">
              <a:solidFill>
                <a:srgbClr val="7030A0"/>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7" name="ZoneTexte 6">
            <a:extLst>
              <a:ext uri="{FF2B5EF4-FFF2-40B4-BE49-F238E27FC236}">
                <a16:creationId xmlns:a16="http://schemas.microsoft.com/office/drawing/2014/main" id="{C1BF670F-3D7A-42E1-8D10-422EE15B89D1}"/>
              </a:ext>
            </a:extLst>
          </p:cNvPr>
          <p:cNvSpPr txBox="1"/>
          <p:nvPr/>
        </p:nvSpPr>
        <p:spPr>
          <a:xfrm>
            <a:off x="2598888" y="3741046"/>
            <a:ext cx="1769319" cy="830997"/>
          </a:xfrm>
          <a:prstGeom prst="rect">
            <a:avLst/>
          </a:prstGeom>
          <a:noFill/>
          <a:ln>
            <a:noFill/>
          </a:ln>
        </p:spPr>
        <p:txBody>
          <a:bodyPr wrap="square">
            <a:spAutoFit/>
          </a:bodyPr>
          <a:lstStyle/>
          <a:p>
            <a:pPr defTabSz="914446"/>
            <a:r>
              <a:rPr lang="fr-FR" sz="1600" b="1" dirty="0">
                <a:solidFill>
                  <a:prstClr val="black"/>
                </a:solidFill>
                <a:latin typeface="Calibri" panose="020F0502020204030204"/>
              </a:rPr>
              <a:t>West A</a:t>
            </a:r>
            <a:r>
              <a:rPr lang="fr-FR" sz="1600" dirty="0">
                <a:solidFill>
                  <a:prstClr val="black"/>
                </a:solidFill>
                <a:latin typeface="Calibri" panose="020F0502020204030204"/>
              </a:rPr>
              <a:t>.</a:t>
            </a:r>
          </a:p>
          <a:p>
            <a:pPr defTabSz="914446"/>
            <a:r>
              <a:rPr lang="fr-FR" sz="1600" dirty="0">
                <a:solidFill>
                  <a:prstClr val="black"/>
                </a:solidFill>
                <a:latin typeface="Calibri" panose="020F0502020204030204"/>
              </a:rPr>
              <a:t>1 in Nigeria (CSSTE)</a:t>
            </a:r>
          </a:p>
        </p:txBody>
      </p:sp>
      <p:sp>
        <p:nvSpPr>
          <p:cNvPr id="9" name="ZoneTexte 8">
            <a:extLst>
              <a:ext uri="{FF2B5EF4-FFF2-40B4-BE49-F238E27FC236}">
                <a16:creationId xmlns:a16="http://schemas.microsoft.com/office/drawing/2014/main" id="{CA5B1BB4-221C-4F6D-93F3-B7C4253944DE}"/>
              </a:ext>
            </a:extLst>
          </p:cNvPr>
          <p:cNvSpPr txBox="1"/>
          <p:nvPr/>
        </p:nvSpPr>
        <p:spPr>
          <a:xfrm>
            <a:off x="3575611" y="5806976"/>
            <a:ext cx="2102518" cy="584775"/>
          </a:xfrm>
          <a:prstGeom prst="rect">
            <a:avLst/>
          </a:prstGeom>
          <a:noFill/>
        </p:spPr>
        <p:txBody>
          <a:bodyPr wrap="square">
            <a:spAutoFit/>
          </a:bodyPr>
          <a:lstStyle/>
          <a:p>
            <a:pPr defTabSz="914446"/>
            <a:r>
              <a:rPr lang="fr-FR" sz="1600" b="1" dirty="0">
                <a:solidFill>
                  <a:prstClr val="black"/>
                </a:solidFill>
                <a:latin typeface="Calibri" panose="020F0502020204030204"/>
              </a:rPr>
              <a:t>Central A. </a:t>
            </a:r>
          </a:p>
          <a:p>
            <a:pPr defTabSz="914446"/>
            <a:r>
              <a:rPr lang="fr-FR" sz="1600" dirty="0">
                <a:solidFill>
                  <a:prstClr val="black"/>
                </a:solidFill>
                <a:latin typeface="Calibri" panose="020F0502020204030204"/>
              </a:rPr>
              <a:t>1 in Gabon (AGEOS)</a:t>
            </a:r>
          </a:p>
        </p:txBody>
      </p:sp>
      <p:sp>
        <p:nvSpPr>
          <p:cNvPr id="11" name="ZoneTexte 10">
            <a:extLst>
              <a:ext uri="{FF2B5EF4-FFF2-40B4-BE49-F238E27FC236}">
                <a16:creationId xmlns:a16="http://schemas.microsoft.com/office/drawing/2014/main" id="{0F2C0C85-E33D-4F33-A6E6-93F678DFB236}"/>
              </a:ext>
            </a:extLst>
          </p:cNvPr>
          <p:cNvSpPr txBox="1"/>
          <p:nvPr/>
        </p:nvSpPr>
        <p:spPr>
          <a:xfrm>
            <a:off x="8485990" y="1703053"/>
            <a:ext cx="2855225" cy="1569660"/>
          </a:xfrm>
          <a:prstGeom prst="rect">
            <a:avLst/>
          </a:prstGeom>
          <a:noFill/>
        </p:spPr>
        <p:txBody>
          <a:bodyPr wrap="square">
            <a:spAutoFit/>
          </a:bodyPr>
          <a:lstStyle/>
          <a:p>
            <a:pPr defTabSz="914446"/>
            <a:r>
              <a:rPr lang="en-US" sz="1600" b="1" dirty="0">
                <a:solidFill>
                  <a:prstClr val="black"/>
                </a:solidFill>
                <a:latin typeface="Calibri" panose="020F0502020204030204"/>
              </a:rPr>
              <a:t>North A.</a:t>
            </a:r>
          </a:p>
          <a:p>
            <a:pPr defTabSz="914446"/>
            <a:r>
              <a:rPr lang="en-US" sz="1600" dirty="0">
                <a:solidFill>
                  <a:prstClr val="black"/>
                </a:solidFill>
                <a:latin typeface="Calibri" panose="020F0502020204030204"/>
              </a:rPr>
              <a:t>1 in Algeria (CTS/ASAL) </a:t>
            </a:r>
          </a:p>
          <a:p>
            <a:pPr defTabSz="914446"/>
            <a:r>
              <a:rPr lang="en-US" sz="1600" dirty="0">
                <a:solidFill>
                  <a:prstClr val="black"/>
                </a:solidFill>
                <a:latin typeface="Calibri" panose="020F0502020204030204"/>
              </a:rPr>
              <a:t>1 in Egypt (NARSS)</a:t>
            </a:r>
          </a:p>
          <a:p>
            <a:pPr defTabSz="914446"/>
            <a:r>
              <a:rPr lang="en-US" sz="1600" dirty="0">
                <a:solidFill>
                  <a:prstClr val="black"/>
                </a:solidFill>
                <a:latin typeface="Calibri" panose="020F0502020204030204"/>
              </a:rPr>
              <a:t>1 in Mauritania (IMROP)</a:t>
            </a:r>
          </a:p>
          <a:p>
            <a:pPr defTabSz="914446"/>
            <a:r>
              <a:rPr lang="en-US" sz="1600" dirty="0">
                <a:solidFill>
                  <a:prstClr val="black"/>
                </a:solidFill>
                <a:latin typeface="Calibri" panose="020F0502020204030204"/>
              </a:rPr>
              <a:t>2 in Morocco (CRASTE-LF, UCD)</a:t>
            </a:r>
          </a:p>
          <a:p>
            <a:pPr defTabSz="914446"/>
            <a:r>
              <a:rPr lang="en-US" sz="1600" dirty="0">
                <a:solidFill>
                  <a:prstClr val="black"/>
                </a:solidFill>
                <a:latin typeface="Calibri" panose="020F0502020204030204"/>
              </a:rPr>
              <a:t>1 in Tunisia (CNCT)</a:t>
            </a:r>
          </a:p>
        </p:txBody>
      </p:sp>
      <p:sp>
        <p:nvSpPr>
          <p:cNvPr id="13" name="ZoneTexte 12">
            <a:extLst>
              <a:ext uri="{FF2B5EF4-FFF2-40B4-BE49-F238E27FC236}">
                <a16:creationId xmlns:a16="http://schemas.microsoft.com/office/drawing/2014/main" id="{B79C39C9-4B04-4909-B999-4926FEB120C8}"/>
              </a:ext>
            </a:extLst>
          </p:cNvPr>
          <p:cNvSpPr txBox="1"/>
          <p:nvPr/>
        </p:nvSpPr>
        <p:spPr>
          <a:xfrm>
            <a:off x="9733810" y="3507899"/>
            <a:ext cx="2299195" cy="1077218"/>
          </a:xfrm>
          <a:prstGeom prst="rect">
            <a:avLst/>
          </a:prstGeom>
          <a:noFill/>
        </p:spPr>
        <p:txBody>
          <a:bodyPr wrap="square">
            <a:spAutoFit/>
          </a:bodyPr>
          <a:lstStyle/>
          <a:p>
            <a:pPr defTabSz="914446"/>
            <a:r>
              <a:rPr lang="en-US" sz="1600" b="1" dirty="0">
                <a:solidFill>
                  <a:prstClr val="black"/>
                </a:solidFill>
                <a:latin typeface="Calibri" panose="020F0502020204030204"/>
              </a:rPr>
              <a:t>East A.</a:t>
            </a:r>
          </a:p>
          <a:p>
            <a:pPr defTabSz="914446"/>
            <a:r>
              <a:rPr lang="en-US" sz="1600" dirty="0">
                <a:solidFill>
                  <a:prstClr val="black"/>
                </a:solidFill>
                <a:latin typeface="Calibri" panose="020F0502020204030204"/>
              </a:rPr>
              <a:t>1 in Kenya (RCMRD)</a:t>
            </a:r>
          </a:p>
          <a:p>
            <a:pPr defTabSz="914446"/>
            <a:r>
              <a:rPr lang="en-US" sz="1600" dirty="0">
                <a:solidFill>
                  <a:prstClr val="black"/>
                </a:solidFill>
                <a:latin typeface="Calibri" panose="020F0502020204030204"/>
              </a:rPr>
              <a:t>1 in Rwanda (RWB)</a:t>
            </a:r>
          </a:p>
          <a:p>
            <a:pPr defTabSz="914446"/>
            <a:r>
              <a:rPr lang="en-US" sz="1600" dirty="0">
                <a:solidFill>
                  <a:prstClr val="black"/>
                </a:solidFill>
                <a:latin typeface="Calibri" panose="020F0502020204030204"/>
              </a:rPr>
              <a:t>1 in Tanzania (SOAF)</a:t>
            </a:r>
          </a:p>
        </p:txBody>
      </p:sp>
      <p:sp>
        <p:nvSpPr>
          <p:cNvPr id="15" name="ZoneTexte 14">
            <a:extLst>
              <a:ext uri="{FF2B5EF4-FFF2-40B4-BE49-F238E27FC236}">
                <a16:creationId xmlns:a16="http://schemas.microsoft.com/office/drawing/2014/main" id="{3BED4843-20FC-47FB-B5FB-E3BEAF7458E7}"/>
              </a:ext>
            </a:extLst>
          </p:cNvPr>
          <p:cNvSpPr txBox="1"/>
          <p:nvPr/>
        </p:nvSpPr>
        <p:spPr>
          <a:xfrm>
            <a:off x="8179192" y="5947789"/>
            <a:ext cx="2839452" cy="584775"/>
          </a:xfrm>
          <a:prstGeom prst="rect">
            <a:avLst/>
          </a:prstGeom>
          <a:noFill/>
        </p:spPr>
        <p:txBody>
          <a:bodyPr wrap="square">
            <a:spAutoFit/>
          </a:bodyPr>
          <a:lstStyle/>
          <a:p>
            <a:pPr defTabSz="914446"/>
            <a:r>
              <a:rPr lang="en-US" sz="1600" b="1" dirty="0">
                <a:solidFill>
                  <a:prstClr val="black"/>
                </a:solidFill>
                <a:latin typeface="Calibri" panose="020F0502020204030204"/>
              </a:rPr>
              <a:t>Southern</a:t>
            </a:r>
            <a:r>
              <a:rPr lang="fr-FR" sz="1600" b="1" dirty="0">
                <a:solidFill>
                  <a:prstClr val="black"/>
                </a:solidFill>
                <a:latin typeface="Calibri" panose="020F0502020204030204"/>
              </a:rPr>
              <a:t> A.</a:t>
            </a:r>
          </a:p>
          <a:p>
            <a:pPr defTabSz="914446"/>
            <a:r>
              <a:rPr lang="fr-FR" sz="1600" dirty="0">
                <a:solidFill>
                  <a:prstClr val="black"/>
                </a:solidFill>
                <a:latin typeface="Calibri" panose="020F0502020204030204"/>
              </a:rPr>
              <a:t>1 in South Africa (CSIR)</a:t>
            </a:r>
          </a:p>
        </p:txBody>
      </p:sp>
      <p:grpSp>
        <p:nvGrpSpPr>
          <p:cNvPr id="26" name="Groupe 25">
            <a:extLst>
              <a:ext uri="{FF2B5EF4-FFF2-40B4-BE49-F238E27FC236}">
                <a16:creationId xmlns:a16="http://schemas.microsoft.com/office/drawing/2014/main" id="{4206B711-0F53-4496-B938-90EB45BC395B}"/>
              </a:ext>
            </a:extLst>
          </p:cNvPr>
          <p:cNvGrpSpPr/>
          <p:nvPr/>
        </p:nvGrpSpPr>
        <p:grpSpPr>
          <a:xfrm>
            <a:off x="2816701" y="179304"/>
            <a:ext cx="5835356" cy="3660062"/>
            <a:chOff x="2677001" y="179303"/>
            <a:chExt cx="5835356" cy="3660062"/>
          </a:xfrm>
          <a:noFill/>
        </p:grpSpPr>
        <p:sp>
          <p:nvSpPr>
            <p:cNvPr id="18" name="Arc 17">
              <a:extLst>
                <a:ext uri="{FF2B5EF4-FFF2-40B4-BE49-F238E27FC236}">
                  <a16:creationId xmlns:a16="http://schemas.microsoft.com/office/drawing/2014/main" id="{4048B90F-752F-4A9C-95A6-931DEF0ACB2D}"/>
                </a:ext>
              </a:extLst>
            </p:cNvPr>
            <p:cNvSpPr/>
            <p:nvPr/>
          </p:nvSpPr>
          <p:spPr>
            <a:xfrm flipH="1">
              <a:off x="2677001" y="181316"/>
              <a:ext cx="5835356" cy="3658049"/>
            </a:xfrm>
            <a:prstGeom prst="arc">
              <a:avLst>
                <a:gd name="adj1" fmla="val 16206461"/>
                <a:gd name="adj2" fmla="val 311805"/>
              </a:avLst>
            </a:prstGeom>
            <a:grpFill/>
            <a:ln w="76200">
              <a:solidFill>
                <a:schemeClr val="accent3">
                  <a:alpha val="22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algn="ctr" defTabSz="914446"/>
              <a:endParaRPr lang="fr-FR">
                <a:solidFill>
                  <a:prstClr val="black"/>
                </a:solidFill>
                <a:latin typeface="Calibri" panose="020F0502020204030204"/>
              </a:endParaRPr>
            </a:p>
          </p:txBody>
        </p:sp>
        <p:sp>
          <p:nvSpPr>
            <p:cNvPr id="19" name="Arc 18">
              <a:extLst>
                <a:ext uri="{FF2B5EF4-FFF2-40B4-BE49-F238E27FC236}">
                  <a16:creationId xmlns:a16="http://schemas.microsoft.com/office/drawing/2014/main" id="{0D933B03-2F15-4EB6-94CA-E24D663C4DFD}"/>
                </a:ext>
              </a:extLst>
            </p:cNvPr>
            <p:cNvSpPr/>
            <p:nvPr/>
          </p:nvSpPr>
          <p:spPr>
            <a:xfrm>
              <a:off x="3088301" y="179303"/>
              <a:ext cx="5369891" cy="2729446"/>
            </a:xfrm>
            <a:prstGeom prst="arc">
              <a:avLst>
                <a:gd name="adj1" fmla="val 15705931"/>
                <a:gd name="adj2" fmla="val 21237462"/>
              </a:avLst>
            </a:prstGeom>
            <a:grpFill/>
            <a:ln w="76200">
              <a:solidFill>
                <a:schemeClr val="accent3">
                  <a:alpha val="22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algn="ctr" defTabSz="914446"/>
              <a:endParaRPr lang="fr-FR">
                <a:solidFill>
                  <a:prstClr val="black"/>
                </a:solidFill>
                <a:latin typeface="Calibri" panose="020F0502020204030204"/>
              </a:endParaRPr>
            </a:p>
          </p:txBody>
        </p:sp>
      </p:grpSp>
      <p:sp>
        <p:nvSpPr>
          <p:cNvPr id="20" name="Arc 19">
            <a:extLst>
              <a:ext uri="{FF2B5EF4-FFF2-40B4-BE49-F238E27FC236}">
                <a16:creationId xmlns:a16="http://schemas.microsoft.com/office/drawing/2014/main" id="{01796EA4-8475-413B-AEF7-595C01338BA1}"/>
              </a:ext>
            </a:extLst>
          </p:cNvPr>
          <p:cNvSpPr/>
          <p:nvPr/>
        </p:nvSpPr>
        <p:spPr>
          <a:xfrm rot="5400000">
            <a:off x="7851634" y="3589731"/>
            <a:ext cx="2916330" cy="1197869"/>
          </a:xfrm>
          <a:prstGeom prst="arc">
            <a:avLst>
              <a:gd name="adj1" fmla="val 10904649"/>
              <a:gd name="adj2" fmla="val 35038"/>
            </a:avLst>
          </a:prstGeom>
          <a:ln w="76200">
            <a:solidFill>
              <a:schemeClr val="accent3">
                <a:alpha val="2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46"/>
            <a:endParaRPr lang="fr-FR">
              <a:solidFill>
                <a:prstClr val="black"/>
              </a:solidFill>
              <a:latin typeface="Calibri" panose="020F0502020204030204"/>
            </a:endParaRPr>
          </a:p>
        </p:txBody>
      </p:sp>
      <p:sp>
        <p:nvSpPr>
          <p:cNvPr id="21" name="Arc 20">
            <a:extLst>
              <a:ext uri="{FF2B5EF4-FFF2-40B4-BE49-F238E27FC236}">
                <a16:creationId xmlns:a16="http://schemas.microsoft.com/office/drawing/2014/main" id="{6895F00E-77B1-4670-BF99-1973F1651935}"/>
              </a:ext>
            </a:extLst>
          </p:cNvPr>
          <p:cNvSpPr/>
          <p:nvPr/>
        </p:nvSpPr>
        <p:spPr>
          <a:xfrm rot="14431170">
            <a:off x="3423464" y="4062206"/>
            <a:ext cx="979770" cy="804418"/>
          </a:xfrm>
          <a:prstGeom prst="arc">
            <a:avLst>
              <a:gd name="adj1" fmla="val 10542706"/>
              <a:gd name="adj2" fmla="val 701888"/>
            </a:avLst>
          </a:prstGeom>
          <a:ln w="76200">
            <a:solidFill>
              <a:schemeClr val="accent3">
                <a:alpha val="2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46"/>
            <a:endParaRPr lang="fr-FR">
              <a:solidFill>
                <a:prstClr val="black"/>
              </a:solidFill>
              <a:latin typeface="Calibri" panose="020F0502020204030204"/>
            </a:endParaRPr>
          </a:p>
        </p:txBody>
      </p:sp>
      <p:sp>
        <p:nvSpPr>
          <p:cNvPr id="22" name="Arc 21">
            <a:extLst>
              <a:ext uri="{FF2B5EF4-FFF2-40B4-BE49-F238E27FC236}">
                <a16:creationId xmlns:a16="http://schemas.microsoft.com/office/drawing/2014/main" id="{F4912BD3-073B-4FE4-95F5-43EFF727B44D}"/>
              </a:ext>
            </a:extLst>
          </p:cNvPr>
          <p:cNvSpPr/>
          <p:nvPr/>
        </p:nvSpPr>
        <p:spPr>
          <a:xfrm rot="13615218">
            <a:off x="4487878" y="5097370"/>
            <a:ext cx="949641" cy="825235"/>
          </a:xfrm>
          <a:prstGeom prst="arc">
            <a:avLst>
              <a:gd name="adj1" fmla="val 10336456"/>
              <a:gd name="adj2" fmla="val 701888"/>
            </a:avLst>
          </a:prstGeom>
          <a:ln w="76200">
            <a:solidFill>
              <a:schemeClr val="accent3">
                <a:alpha val="2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46"/>
            <a:endParaRPr lang="fr-FR">
              <a:solidFill>
                <a:prstClr val="black"/>
              </a:solidFill>
              <a:latin typeface="Calibri" panose="020F0502020204030204"/>
            </a:endParaRPr>
          </a:p>
        </p:txBody>
      </p:sp>
      <p:sp>
        <p:nvSpPr>
          <p:cNvPr id="23" name="Arc 22">
            <a:extLst>
              <a:ext uri="{FF2B5EF4-FFF2-40B4-BE49-F238E27FC236}">
                <a16:creationId xmlns:a16="http://schemas.microsoft.com/office/drawing/2014/main" id="{87202DEB-4381-4DD3-83A1-EDC01557C74D}"/>
              </a:ext>
            </a:extLst>
          </p:cNvPr>
          <p:cNvSpPr/>
          <p:nvPr/>
        </p:nvSpPr>
        <p:spPr>
          <a:xfrm rot="7845803">
            <a:off x="7259501" y="5690233"/>
            <a:ext cx="847013" cy="705553"/>
          </a:xfrm>
          <a:prstGeom prst="arc">
            <a:avLst>
              <a:gd name="adj1" fmla="val 10336456"/>
              <a:gd name="adj2" fmla="val 701888"/>
            </a:avLst>
          </a:prstGeom>
          <a:ln w="76200">
            <a:solidFill>
              <a:schemeClr val="accent3">
                <a:alpha val="2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46"/>
            <a:endParaRPr lang="fr-FR">
              <a:solidFill>
                <a:prstClr val="black"/>
              </a:solidFill>
              <a:latin typeface="Calibri" panose="020F0502020204030204"/>
            </a:endParaRPr>
          </a:p>
        </p:txBody>
      </p:sp>
      <p:pic>
        <p:nvPicPr>
          <p:cNvPr id="5" name="Image 4" descr="Une image contenant vin, personne, ensemble, plusieurs&#10;&#10;Description générée automatiquement">
            <a:extLst>
              <a:ext uri="{FF2B5EF4-FFF2-40B4-BE49-F238E27FC236}">
                <a16:creationId xmlns:a16="http://schemas.microsoft.com/office/drawing/2014/main" id="{A3362945-26A3-4C94-A494-1DD7535BF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472" y="1343865"/>
            <a:ext cx="6071253" cy="4835494"/>
          </a:xfrm>
          <a:prstGeom prst="rect">
            <a:avLst/>
          </a:prstGeom>
        </p:spPr>
      </p:pic>
      <p:sp>
        <p:nvSpPr>
          <p:cNvPr id="12" name="ZoneTexte 11">
            <a:extLst>
              <a:ext uri="{FF2B5EF4-FFF2-40B4-BE49-F238E27FC236}">
                <a16:creationId xmlns:a16="http://schemas.microsoft.com/office/drawing/2014/main" id="{08E7E032-28CA-645E-00F6-465487C20680}"/>
              </a:ext>
            </a:extLst>
          </p:cNvPr>
          <p:cNvSpPr txBox="1"/>
          <p:nvPr/>
        </p:nvSpPr>
        <p:spPr>
          <a:xfrm>
            <a:off x="729899" y="2284575"/>
            <a:ext cx="2437837" cy="1015663"/>
          </a:xfrm>
          <a:prstGeom prst="rect">
            <a:avLst/>
          </a:prstGeom>
          <a:noFill/>
        </p:spPr>
        <p:txBody>
          <a:bodyPr wrap="square">
            <a:spAutoFit/>
          </a:bodyPr>
          <a:lstStyle/>
          <a:p>
            <a:r>
              <a:rPr lang="en-US" sz="2000" b="1" dirty="0"/>
              <a:t>12 </a:t>
            </a:r>
            <a:r>
              <a:rPr lang="en-US" sz="2000" b="1" dirty="0" err="1"/>
              <a:t>eStations</a:t>
            </a:r>
            <a:r>
              <a:rPr lang="en-US" sz="2000" b="1" dirty="0"/>
              <a:t> delivered (eStations) </a:t>
            </a:r>
          </a:p>
          <a:p>
            <a:r>
              <a:rPr lang="en-US" sz="2000" b="1" dirty="0"/>
              <a:t>48 operators trained </a:t>
            </a:r>
            <a:endParaRPr lang="fr-FR" sz="2000" b="1" dirty="0"/>
          </a:p>
        </p:txBody>
      </p:sp>
      <p:sp>
        <p:nvSpPr>
          <p:cNvPr id="24" name="Ellipse 23" hidden="1">
            <a:extLst>
              <a:ext uri="{FF2B5EF4-FFF2-40B4-BE49-F238E27FC236}">
                <a16:creationId xmlns:a16="http://schemas.microsoft.com/office/drawing/2014/main" id="{E9B74031-1844-D7B1-9409-5D654B241223}"/>
              </a:ext>
            </a:extLst>
          </p:cNvPr>
          <p:cNvSpPr/>
          <p:nvPr/>
        </p:nvSpPr>
        <p:spPr>
          <a:xfrm>
            <a:off x="130512" y="137326"/>
            <a:ext cx="766470" cy="766470"/>
          </a:xfrm>
          <a:prstGeom prst="ellipse">
            <a:avLst/>
          </a:prstGeom>
          <a:effectLst>
            <a:outerShdw blurRad="50800" dist="38100" dir="2700000" algn="tl" rotWithShape="0">
              <a:prstClr val="black">
                <a:alpha val="40000"/>
              </a:prstClr>
            </a:outerShdw>
          </a:effectLst>
        </p:spPr>
        <p:style>
          <a:lnRef idx="0">
            <a:schemeClr val="lt2">
              <a:hueOff val="0"/>
              <a:satOff val="0"/>
              <a:lumOff val="0"/>
              <a:alphaOff val="0"/>
            </a:schemeClr>
          </a:lnRef>
          <a:fillRef idx="3">
            <a:schemeClr val="dk2">
              <a:alpha val="50000"/>
              <a:hueOff val="0"/>
              <a:satOff val="0"/>
              <a:lumOff val="0"/>
              <a:alphaOff val="0"/>
            </a:schemeClr>
          </a:fillRef>
          <a:effectRef idx="3">
            <a:schemeClr val="dk2">
              <a:alpha val="50000"/>
              <a:hueOff val="0"/>
              <a:satOff val="0"/>
              <a:lumOff val="0"/>
              <a:alphaOff val="0"/>
            </a:schemeClr>
          </a:effectRef>
          <a:fontRef idx="minor">
            <a:schemeClr val="tx1"/>
          </a:fontRef>
        </p:style>
      </p:sp>
      <p:pic>
        <p:nvPicPr>
          <p:cNvPr id="30" name="Image 29">
            <a:extLst>
              <a:ext uri="{FF2B5EF4-FFF2-40B4-BE49-F238E27FC236}">
                <a16:creationId xmlns:a16="http://schemas.microsoft.com/office/drawing/2014/main" id="{71C6DC11-9AE2-EE59-A6E7-BAF2D40BAE72}"/>
              </a:ext>
            </a:extLst>
          </p:cNvPr>
          <p:cNvPicPr>
            <a:picLocks noChangeAspect="1"/>
          </p:cNvPicPr>
          <p:nvPr/>
        </p:nvPicPr>
        <p:blipFill>
          <a:blip r:embed="rId5"/>
          <a:stretch>
            <a:fillRect/>
          </a:stretch>
        </p:blipFill>
        <p:spPr>
          <a:xfrm>
            <a:off x="3834188" y="6506306"/>
            <a:ext cx="4523624" cy="335309"/>
          </a:xfrm>
          <a:prstGeom prst="rect">
            <a:avLst/>
          </a:prstGeom>
        </p:spPr>
      </p:pic>
      <p:grpSp>
        <p:nvGrpSpPr>
          <p:cNvPr id="3" name="Groupe 2">
            <a:extLst>
              <a:ext uri="{FF2B5EF4-FFF2-40B4-BE49-F238E27FC236}">
                <a16:creationId xmlns:a16="http://schemas.microsoft.com/office/drawing/2014/main" id="{0C8C863E-3F49-11F8-F40C-ADE29C4DED5D}"/>
              </a:ext>
            </a:extLst>
          </p:cNvPr>
          <p:cNvGrpSpPr/>
          <p:nvPr/>
        </p:nvGrpSpPr>
        <p:grpSpPr>
          <a:xfrm>
            <a:off x="1725930" y="213381"/>
            <a:ext cx="9200291" cy="971774"/>
            <a:chOff x="584199" y="1770989"/>
            <a:chExt cx="4098473" cy="971774"/>
          </a:xfrm>
          <a:effectLst>
            <a:outerShdw blurRad="50800" dist="38100" dir="2700000" algn="tl" rotWithShape="0">
              <a:prstClr val="black">
                <a:alpha val="40000"/>
              </a:prstClr>
            </a:outerShdw>
          </a:effectLst>
        </p:grpSpPr>
        <p:sp>
          <p:nvSpPr>
            <p:cNvPr id="4" name="Rectangle 3">
              <a:extLst>
                <a:ext uri="{FF2B5EF4-FFF2-40B4-BE49-F238E27FC236}">
                  <a16:creationId xmlns:a16="http://schemas.microsoft.com/office/drawing/2014/main" id="{4B4E7611-4780-1004-9AC0-080160E80602}"/>
                </a:ext>
              </a:extLst>
            </p:cNvPr>
            <p:cNvSpPr/>
            <p:nvPr/>
          </p:nvSpPr>
          <p:spPr>
            <a:xfrm>
              <a:off x="584199" y="1770989"/>
              <a:ext cx="4089399" cy="76647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6" name="ZoneTexte 5">
              <a:extLst>
                <a:ext uri="{FF2B5EF4-FFF2-40B4-BE49-F238E27FC236}">
                  <a16:creationId xmlns:a16="http://schemas.microsoft.com/office/drawing/2014/main" id="{14476DCE-6697-91F8-126D-F7D05AC4B5D9}"/>
                </a:ext>
              </a:extLst>
            </p:cNvPr>
            <p:cNvSpPr txBox="1"/>
            <p:nvPr/>
          </p:nvSpPr>
          <p:spPr>
            <a:xfrm>
              <a:off x="593273" y="1976293"/>
              <a:ext cx="4089399" cy="7664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lvl="0" indent="0" algn="ctr" defTabSz="1111250">
                <a:lnSpc>
                  <a:spcPct val="90000"/>
                </a:lnSpc>
                <a:spcBef>
                  <a:spcPct val="0"/>
                </a:spcBef>
                <a:spcAft>
                  <a:spcPct val="35000"/>
                </a:spcAft>
                <a:buNone/>
              </a:pPr>
              <a:r>
                <a:rPr lang="en-US" sz="3200" b="1" dirty="0">
                  <a:solidFill>
                    <a:srgbClr val="C00000"/>
                  </a:solidFill>
                  <a:effectLst>
                    <a:outerShdw blurRad="50800" dist="38100" dir="2700000" algn="tl" rotWithShape="0">
                      <a:prstClr val="black">
                        <a:alpha val="40000"/>
                      </a:prstClr>
                    </a:outerShdw>
                  </a:effectLst>
                </a:rPr>
                <a:t>II. GMES &amp; AFRICA DATA, INFRASTRUCTURE AND SERVICE DELIVERY SYSTEM</a:t>
              </a:r>
            </a:p>
            <a:p>
              <a:pPr marL="0" lvl="0" indent="0" algn="ctr" defTabSz="1111250">
                <a:lnSpc>
                  <a:spcPct val="90000"/>
                </a:lnSpc>
                <a:spcBef>
                  <a:spcPct val="0"/>
                </a:spcBef>
                <a:spcAft>
                  <a:spcPct val="35000"/>
                </a:spcAft>
                <a:buNone/>
              </a:pPr>
              <a:r>
                <a:rPr lang="en-US" sz="2800" b="1" dirty="0">
                  <a:solidFill>
                    <a:srgbClr val="C00000"/>
                  </a:solidFill>
                  <a:effectLst>
                    <a:outerShdw blurRad="50800" dist="38100" dir="2700000" algn="tl" rotWithShape="0">
                      <a:prstClr val="black">
                        <a:alpha val="40000"/>
                      </a:prstClr>
                    </a:outerShdw>
                  </a:effectLst>
                </a:rPr>
                <a:t>II.1 Data acquisition and processing</a:t>
              </a:r>
            </a:p>
          </p:txBody>
        </p:sp>
      </p:grpSp>
      <p:pic>
        <p:nvPicPr>
          <p:cNvPr id="8" name="Image 7">
            <a:extLst>
              <a:ext uri="{FF2B5EF4-FFF2-40B4-BE49-F238E27FC236}">
                <a16:creationId xmlns:a16="http://schemas.microsoft.com/office/drawing/2014/main" id="{A6FF2B0E-D559-B561-EB43-7E8CB31EE1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849" y="192951"/>
            <a:ext cx="881952" cy="828000"/>
          </a:xfrm>
          <a:prstGeom prst="rect">
            <a:avLst/>
          </a:prstGeom>
          <a:effectLst>
            <a:outerShdw blurRad="50800" dist="38100" dir="2700000" algn="tl" rotWithShape="0">
              <a:prstClr val="black">
                <a:alpha val="40000"/>
              </a:prstClr>
            </a:outerShdw>
          </a:effectLst>
        </p:spPr>
      </p:pic>
      <p:pic>
        <p:nvPicPr>
          <p:cNvPr id="14" name="Image 13">
            <a:extLst>
              <a:ext uri="{FF2B5EF4-FFF2-40B4-BE49-F238E27FC236}">
                <a16:creationId xmlns:a16="http://schemas.microsoft.com/office/drawing/2014/main" id="{6E9FD1B8-458A-F53F-A84E-5040A49984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31" y="4765127"/>
            <a:ext cx="2837423" cy="17026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5717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B2243475-1780-EF90-4C7F-AB2705555BA9}"/>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0" y="0"/>
            <a:ext cx="12196302" cy="6858000"/>
          </a:xfrm>
          <a:prstGeom prst="rect">
            <a:avLst/>
          </a:prstGeom>
        </p:spPr>
      </p:pic>
      <p:pic>
        <p:nvPicPr>
          <p:cNvPr id="6" name="Image 5">
            <a:extLst>
              <a:ext uri="{FF2B5EF4-FFF2-40B4-BE49-F238E27FC236}">
                <a16:creationId xmlns:a16="http://schemas.microsoft.com/office/drawing/2014/main" id="{66715F9B-CEA5-325E-E4E1-E70BA9266432}"/>
              </a:ext>
            </a:extLst>
          </p:cNvPr>
          <p:cNvPicPr>
            <a:picLocks noChangeAspect="1"/>
          </p:cNvPicPr>
          <p:nvPr/>
        </p:nvPicPr>
        <p:blipFill rotWithShape="1">
          <a:blip r:embed="rId4">
            <a:extLst>
              <a:ext uri="{28A0092B-C50C-407E-A947-70E740481C1C}">
                <a14:useLocalDpi xmlns:a14="http://schemas.microsoft.com/office/drawing/2010/main" val="0"/>
              </a:ext>
            </a:extLst>
          </a:blip>
          <a:srcRect b="21856"/>
          <a:stretch/>
        </p:blipFill>
        <p:spPr>
          <a:xfrm>
            <a:off x="218361" y="1711056"/>
            <a:ext cx="2609542" cy="1400244"/>
          </a:xfrm>
          <a:prstGeom prst="snip2DiagRect">
            <a:avLst/>
          </a:prstGeom>
          <a:solidFill>
            <a:srgbClr val="FFFFFF">
              <a:shade val="85000"/>
            </a:srgbClr>
          </a:solidFill>
          <a:ln w="88900" cap="sq">
            <a:solidFill>
              <a:srgbClr val="FFFFFF"/>
            </a:solidFill>
            <a:miter lim="800000"/>
          </a:ln>
          <a:effectLst>
            <a:outerShdw blurRad="254000" dist="317500" dir="2700000" algn="tl" rotWithShape="0">
              <a:srgbClr val="000000">
                <a:alpha val="60000"/>
              </a:srgbClr>
            </a:outerShdw>
          </a:effectLst>
          <a:scene3d>
            <a:camera prst="orthographicFront"/>
            <a:lightRig rig="twoPt" dir="t">
              <a:rot lat="0" lon="0" rev="7200000"/>
            </a:lightRig>
          </a:scene3d>
          <a:sp3d>
            <a:bevelT w="25400" h="19050"/>
            <a:contourClr>
              <a:srgbClr val="FFFFFF"/>
            </a:contourClr>
          </a:sp3d>
        </p:spPr>
      </p:pic>
      <p:pic>
        <p:nvPicPr>
          <p:cNvPr id="3" name="Image 2" descr="Une image contenant texte, carte, morceau&#10;&#10;Description générée automatiquement">
            <a:extLst>
              <a:ext uri="{FF2B5EF4-FFF2-40B4-BE49-F238E27FC236}">
                <a16:creationId xmlns:a16="http://schemas.microsoft.com/office/drawing/2014/main" id="{83C6C1C2-A4D4-F0F9-A84F-83252405F7AA}"/>
              </a:ext>
            </a:extLst>
          </p:cNvPr>
          <p:cNvPicPr>
            <a:picLocks noChangeAspect="1"/>
          </p:cNvPicPr>
          <p:nvPr/>
        </p:nvPicPr>
        <p:blipFill rotWithShape="1">
          <a:blip r:embed="rId5">
            <a:extLst>
              <a:ext uri="{28A0092B-C50C-407E-A947-70E740481C1C}">
                <a14:useLocalDpi xmlns:a14="http://schemas.microsoft.com/office/drawing/2010/main" val="0"/>
              </a:ext>
            </a:extLst>
          </a:blip>
          <a:srcRect t="-7267" r="16465" b="6001"/>
          <a:stretch/>
        </p:blipFill>
        <p:spPr>
          <a:xfrm>
            <a:off x="9162249" y="98527"/>
            <a:ext cx="2675431" cy="1469636"/>
          </a:xfrm>
          <a:prstGeom prst="snip2DiagRect">
            <a:avLst/>
          </a:prstGeom>
          <a:solidFill>
            <a:srgbClr val="FFFFFF">
              <a:shade val="85000"/>
            </a:srgbClr>
          </a:solidFill>
          <a:ln w="88900" cap="sq">
            <a:solidFill>
              <a:srgbClr val="FFFFFF"/>
            </a:solidFill>
            <a:miter lim="800000"/>
          </a:ln>
          <a:effectLst>
            <a:outerShdw blurRad="254000" dist="317500" dir="2700000" algn="tl" rotWithShape="0">
              <a:srgbClr val="000000">
                <a:alpha val="60000"/>
              </a:srgbClr>
            </a:outerShdw>
          </a:effectLst>
          <a:scene3d>
            <a:camera prst="orthographicFront"/>
            <a:lightRig rig="twoPt" dir="t">
              <a:rot lat="0" lon="0" rev="7200000"/>
            </a:lightRig>
          </a:scene3d>
          <a:sp3d>
            <a:bevelT w="25400" h="19050"/>
            <a:contourClr>
              <a:srgbClr val="FFFFFF"/>
            </a:contourClr>
          </a:sp3d>
        </p:spPr>
      </p:pic>
      <p:pic>
        <p:nvPicPr>
          <p:cNvPr id="12" name="Image 11">
            <a:extLst>
              <a:ext uri="{FF2B5EF4-FFF2-40B4-BE49-F238E27FC236}">
                <a16:creationId xmlns:a16="http://schemas.microsoft.com/office/drawing/2014/main" id="{D63A5CA9-13BB-6941-DDEE-013FFA4787C4}"/>
              </a:ext>
            </a:extLst>
          </p:cNvPr>
          <p:cNvPicPr>
            <a:picLocks noChangeAspect="1"/>
          </p:cNvPicPr>
          <p:nvPr/>
        </p:nvPicPr>
        <p:blipFill rotWithShape="1">
          <a:blip r:embed="rId6">
            <a:extLst>
              <a:ext uri="{28A0092B-C50C-407E-A947-70E740481C1C}">
                <a14:useLocalDpi xmlns:a14="http://schemas.microsoft.com/office/drawing/2010/main" val="0"/>
              </a:ext>
            </a:extLst>
          </a:blip>
          <a:srcRect t="-7599" b="-1"/>
          <a:stretch/>
        </p:blipFill>
        <p:spPr>
          <a:xfrm>
            <a:off x="8850554" y="475017"/>
            <a:ext cx="2609542" cy="1469636"/>
          </a:xfrm>
          <a:prstGeom prst="snip2DiagRect">
            <a:avLst/>
          </a:prstGeom>
          <a:solidFill>
            <a:srgbClr val="FFFFFF">
              <a:shade val="85000"/>
            </a:srgbClr>
          </a:solidFill>
          <a:ln w="88900" cap="sq">
            <a:solidFill>
              <a:srgbClr val="FFFFFF"/>
            </a:solidFill>
            <a:miter lim="800000"/>
          </a:ln>
          <a:effectLst>
            <a:outerShdw blurRad="254000" dist="317500" dir="2700000" algn="tl" rotWithShape="0">
              <a:srgbClr val="000000">
                <a:alpha val="60000"/>
              </a:srgbClr>
            </a:outerShdw>
          </a:effectLst>
          <a:scene3d>
            <a:camera prst="orthographicFront"/>
            <a:lightRig rig="twoPt" dir="t">
              <a:rot lat="0" lon="0" rev="7200000"/>
            </a:lightRig>
          </a:scene3d>
          <a:sp3d>
            <a:bevelT w="25400" h="19050"/>
            <a:contourClr>
              <a:srgbClr val="FFFFFF"/>
            </a:contourClr>
          </a:sp3d>
        </p:spPr>
      </p:pic>
      <p:pic>
        <p:nvPicPr>
          <p:cNvPr id="14" name="Image 13">
            <a:extLst>
              <a:ext uri="{FF2B5EF4-FFF2-40B4-BE49-F238E27FC236}">
                <a16:creationId xmlns:a16="http://schemas.microsoft.com/office/drawing/2014/main" id="{2604AFA9-8405-B5B2-E81C-B6D535F559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4097" y="2208839"/>
            <a:ext cx="2609542" cy="1263345"/>
          </a:xfrm>
          <a:prstGeom prst="snip2DiagRect">
            <a:avLst/>
          </a:prstGeom>
          <a:solidFill>
            <a:srgbClr val="FFFFFF">
              <a:shade val="85000"/>
            </a:srgbClr>
          </a:solidFill>
          <a:ln w="88900" cap="sq">
            <a:solidFill>
              <a:srgbClr val="FFFFFF"/>
            </a:solidFill>
            <a:miter lim="800000"/>
          </a:ln>
          <a:effectLst>
            <a:outerShdw blurRad="254000" dist="317500" dir="2700000" algn="tl" rotWithShape="0">
              <a:srgbClr val="000000">
                <a:alpha val="60000"/>
              </a:srgbClr>
            </a:outerShdw>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a16="http://schemas.microsoft.com/office/drawing/2014/main" id="{2E4520E2-91C5-A4B8-9F22-A02A288CA856}"/>
              </a:ext>
            </a:extLst>
          </p:cNvPr>
          <p:cNvPicPr>
            <a:picLocks noChangeAspect="1"/>
          </p:cNvPicPr>
          <p:nvPr/>
        </p:nvPicPr>
        <p:blipFill rotWithShape="1">
          <a:blip r:embed="rId8">
            <a:extLst>
              <a:ext uri="{28A0092B-C50C-407E-A947-70E740481C1C}">
                <a14:useLocalDpi xmlns:a14="http://schemas.microsoft.com/office/drawing/2010/main" val="0"/>
              </a:ext>
            </a:extLst>
          </a:blip>
          <a:srcRect t="-1358" b="23078"/>
          <a:stretch/>
        </p:blipFill>
        <p:spPr>
          <a:xfrm>
            <a:off x="9339546" y="3721312"/>
            <a:ext cx="2609542" cy="1323739"/>
          </a:xfrm>
          <a:prstGeom prst="snip2DiagRect">
            <a:avLst/>
          </a:prstGeom>
          <a:solidFill>
            <a:srgbClr val="FFFFFF">
              <a:shade val="85000"/>
            </a:srgbClr>
          </a:solidFill>
          <a:ln w="88900" cap="sq">
            <a:solidFill>
              <a:srgbClr val="FFFFFF"/>
            </a:solidFill>
            <a:miter lim="800000"/>
          </a:ln>
          <a:effectLst>
            <a:outerShdw blurRad="254000" dist="317500" dir="2700000" algn="tl" rotWithShape="0">
              <a:srgbClr val="000000">
                <a:alpha val="60000"/>
              </a:srgbClr>
            </a:outerShdw>
          </a:effectLst>
          <a:scene3d>
            <a:camera prst="orthographicFront"/>
            <a:lightRig rig="twoPt" dir="t">
              <a:rot lat="0" lon="0" rev="7200000"/>
            </a:lightRig>
          </a:scene3d>
          <a:sp3d>
            <a:bevelT w="25400" h="19050"/>
            <a:contourClr>
              <a:srgbClr val="FFFFFF"/>
            </a:contourClr>
          </a:sp3d>
        </p:spPr>
      </p:pic>
      <p:pic>
        <p:nvPicPr>
          <p:cNvPr id="8" name="Image 7">
            <a:extLst>
              <a:ext uri="{FF2B5EF4-FFF2-40B4-BE49-F238E27FC236}">
                <a16:creationId xmlns:a16="http://schemas.microsoft.com/office/drawing/2014/main" id="{A418D708-56C6-96FD-2817-786FD896178E}"/>
              </a:ext>
            </a:extLst>
          </p:cNvPr>
          <p:cNvPicPr>
            <a:picLocks noChangeAspect="1"/>
          </p:cNvPicPr>
          <p:nvPr/>
        </p:nvPicPr>
        <p:blipFill rotWithShape="1">
          <a:blip r:embed="rId9">
            <a:extLst>
              <a:ext uri="{28A0092B-C50C-407E-A947-70E740481C1C}">
                <a14:useLocalDpi xmlns:a14="http://schemas.microsoft.com/office/drawing/2010/main" val="0"/>
              </a:ext>
            </a:extLst>
          </a:blip>
          <a:srcRect t="1" b="35302"/>
          <a:stretch/>
        </p:blipFill>
        <p:spPr>
          <a:xfrm>
            <a:off x="9339546" y="5318830"/>
            <a:ext cx="2609542" cy="1323738"/>
          </a:xfrm>
          <a:prstGeom prst="snip2DiagRect">
            <a:avLst/>
          </a:prstGeom>
          <a:solidFill>
            <a:srgbClr val="FFFFFF">
              <a:shade val="85000"/>
            </a:srgbClr>
          </a:solidFill>
          <a:ln w="88900" cap="sq">
            <a:solidFill>
              <a:srgbClr val="FFFFFF"/>
            </a:solidFill>
            <a:miter lim="800000"/>
          </a:ln>
          <a:effectLst>
            <a:outerShdw blurRad="254000" dist="317500" dir="2700000" algn="tl" rotWithShape="0">
              <a:srgbClr val="000000">
                <a:alpha val="60000"/>
              </a:srgbClr>
            </a:outerShdw>
          </a:effectLst>
          <a:scene3d>
            <a:camera prst="orthographicFront"/>
            <a:lightRig rig="twoPt" dir="t">
              <a:rot lat="0" lon="0" rev="7200000"/>
            </a:lightRig>
          </a:scene3d>
          <a:sp3d>
            <a:bevelT w="25400" h="19050"/>
            <a:contourClr>
              <a:srgbClr val="FFFFFF"/>
            </a:contourClr>
          </a:sp3d>
        </p:spPr>
      </p:pic>
      <p:pic>
        <p:nvPicPr>
          <p:cNvPr id="18" name="Image 17" descr="Une image contenant texte, nageant, sport aquatique, récif&#10;&#10;Description générée automatiquement">
            <a:extLst>
              <a:ext uri="{FF2B5EF4-FFF2-40B4-BE49-F238E27FC236}">
                <a16:creationId xmlns:a16="http://schemas.microsoft.com/office/drawing/2014/main" id="{8B2E3FD2-1AD4-8B7E-9589-7DEF4D979779}"/>
              </a:ext>
            </a:extLst>
          </p:cNvPr>
          <p:cNvPicPr>
            <a:picLocks noChangeAspect="1"/>
          </p:cNvPicPr>
          <p:nvPr/>
        </p:nvPicPr>
        <p:blipFill rotWithShape="1">
          <a:blip r:embed="rId10">
            <a:extLst>
              <a:ext uri="{28A0092B-C50C-407E-A947-70E740481C1C}">
                <a14:useLocalDpi xmlns:a14="http://schemas.microsoft.com/office/drawing/2010/main" val="0"/>
              </a:ext>
            </a:extLst>
          </a:blip>
          <a:srcRect b="10333"/>
          <a:stretch/>
        </p:blipFill>
        <p:spPr>
          <a:xfrm>
            <a:off x="237752" y="3393532"/>
            <a:ext cx="2609542" cy="1400244"/>
          </a:xfrm>
          <a:prstGeom prst="snip2DiagRect">
            <a:avLst/>
          </a:prstGeom>
          <a:solidFill>
            <a:srgbClr val="FFFFFF">
              <a:shade val="85000"/>
            </a:srgbClr>
          </a:solidFill>
          <a:ln w="88900" cap="sq">
            <a:solidFill>
              <a:srgbClr val="FFFFFF"/>
            </a:solidFill>
            <a:miter lim="800000"/>
          </a:ln>
          <a:effectLst>
            <a:outerShdw blurRad="254000" dist="317500" dir="2700000" algn="tl" rotWithShape="0">
              <a:srgbClr val="000000">
                <a:alpha val="60000"/>
              </a:srgbClr>
            </a:outerShdw>
          </a:effectLst>
          <a:scene3d>
            <a:camera prst="orthographicFront"/>
            <a:lightRig rig="twoPt" dir="t">
              <a:rot lat="0" lon="0" rev="7200000"/>
            </a:lightRig>
          </a:scene3d>
          <a:sp3d>
            <a:bevelT w="25400" h="19050"/>
            <a:contourClr>
              <a:srgbClr val="FFFFFF"/>
            </a:contourClr>
          </a:sp3d>
        </p:spPr>
      </p:pic>
      <p:sp>
        <p:nvSpPr>
          <p:cNvPr id="22" name="ZoneTexte 21">
            <a:extLst>
              <a:ext uri="{FF2B5EF4-FFF2-40B4-BE49-F238E27FC236}">
                <a16:creationId xmlns:a16="http://schemas.microsoft.com/office/drawing/2014/main" id="{448A6A06-CBB2-3100-B7B5-906809B2566C}"/>
              </a:ext>
            </a:extLst>
          </p:cNvPr>
          <p:cNvSpPr txBox="1"/>
          <p:nvPr/>
        </p:nvSpPr>
        <p:spPr>
          <a:xfrm>
            <a:off x="2968117" y="1944390"/>
            <a:ext cx="2809676" cy="1138773"/>
          </a:xfrm>
          <a:prstGeom prst="rect">
            <a:avLst/>
          </a:prstGeom>
          <a:solidFill>
            <a:schemeClr val="bg1">
              <a:alpha val="46000"/>
            </a:schemeClr>
          </a:solidFill>
          <a:ln>
            <a:noFill/>
          </a:ln>
          <a:effectLst>
            <a:outerShdw blurRad="254000" dist="317500" dir="3000000" algn="ctr" rotWithShape="0">
              <a:srgbClr val="000000">
                <a:alpha val="60000"/>
              </a:srgbClr>
            </a:outerShdw>
            <a:softEdge rad="38100"/>
          </a:effectLst>
        </p:spPr>
        <p:txBody>
          <a:bodyPr wrap="square" rtlCol="0">
            <a:spAutoFit/>
          </a:bodyPr>
          <a:lstStyle/>
          <a:p>
            <a:r>
              <a:rPr lang="en-US" sz="2000" b="1" dirty="0"/>
              <a:t>CSE (Dakar)</a:t>
            </a:r>
            <a:endParaRPr lang="en-US" sz="1600" b="1" dirty="0">
              <a:solidFill>
                <a:srgbClr val="941651"/>
              </a:solidFill>
            </a:endParaRPr>
          </a:p>
          <a:p>
            <a:r>
              <a:rPr lang="en-US" sz="1600" b="1" dirty="0">
                <a:solidFill>
                  <a:srgbClr val="941651"/>
                </a:solidFill>
              </a:rPr>
              <a:t>http://gdzhao.gmes.cse.sn/</a:t>
            </a:r>
          </a:p>
          <a:p>
            <a:r>
              <a:rPr lang="en-US" sz="1600" dirty="0"/>
              <a:t>(Water &amp; Natural Resources)</a:t>
            </a:r>
          </a:p>
          <a:p>
            <a:r>
              <a:rPr lang="en-US" sz="1600" dirty="0"/>
              <a:t>(Western Africa)</a:t>
            </a:r>
          </a:p>
        </p:txBody>
      </p:sp>
      <p:sp>
        <p:nvSpPr>
          <p:cNvPr id="23" name="ZoneTexte 22">
            <a:extLst>
              <a:ext uri="{FF2B5EF4-FFF2-40B4-BE49-F238E27FC236}">
                <a16:creationId xmlns:a16="http://schemas.microsoft.com/office/drawing/2014/main" id="{305722A5-E13D-ABEF-0BE1-1CD5A7D94524}"/>
              </a:ext>
            </a:extLst>
          </p:cNvPr>
          <p:cNvSpPr txBox="1"/>
          <p:nvPr/>
        </p:nvSpPr>
        <p:spPr>
          <a:xfrm>
            <a:off x="2882043" y="3662520"/>
            <a:ext cx="3133470" cy="1138773"/>
          </a:xfrm>
          <a:prstGeom prst="rect">
            <a:avLst/>
          </a:prstGeom>
          <a:solidFill>
            <a:schemeClr val="bg1">
              <a:alpha val="47000"/>
            </a:schemeClr>
          </a:solidFill>
          <a:effectLst>
            <a:outerShdw blurRad="254000" dist="317500" dir="2700000" algn="tl" rotWithShape="0">
              <a:srgbClr val="000000">
                <a:alpha val="60000"/>
              </a:srgbClr>
            </a:outerShdw>
            <a:softEdge rad="50800"/>
          </a:effectLst>
        </p:spPr>
        <p:txBody>
          <a:bodyPr wrap="square" rtlCol="0">
            <a:spAutoFit/>
          </a:bodyPr>
          <a:lstStyle/>
          <a:p>
            <a:r>
              <a:rPr lang="en-US" sz="2000" b="1" dirty="0"/>
              <a:t>UOG-RMC (Accra) </a:t>
            </a:r>
          </a:p>
          <a:p>
            <a:r>
              <a:rPr lang="en-US" sz="1600" b="1" dirty="0">
                <a:solidFill>
                  <a:srgbClr val="941651"/>
                </a:solidFill>
              </a:rPr>
              <a:t>http://geoportal.gmes.ug.edu.gh/</a:t>
            </a:r>
          </a:p>
          <a:p>
            <a:r>
              <a:rPr lang="en-US" sz="1600" dirty="0"/>
              <a:t>(Marine &amp; Coastal)</a:t>
            </a:r>
          </a:p>
          <a:p>
            <a:r>
              <a:rPr lang="en-US" sz="1600" dirty="0"/>
              <a:t>(Western and Northern Africa)</a:t>
            </a:r>
          </a:p>
        </p:txBody>
      </p:sp>
      <p:sp>
        <p:nvSpPr>
          <p:cNvPr id="24" name="ZoneTexte 23">
            <a:extLst>
              <a:ext uri="{FF2B5EF4-FFF2-40B4-BE49-F238E27FC236}">
                <a16:creationId xmlns:a16="http://schemas.microsoft.com/office/drawing/2014/main" id="{CE34289D-166E-A124-1EAE-84126E6E2CC6}"/>
              </a:ext>
            </a:extLst>
          </p:cNvPr>
          <p:cNvSpPr txBox="1"/>
          <p:nvPr/>
        </p:nvSpPr>
        <p:spPr>
          <a:xfrm>
            <a:off x="2967956" y="5136398"/>
            <a:ext cx="3178152" cy="1138773"/>
          </a:xfrm>
          <a:prstGeom prst="rect">
            <a:avLst/>
          </a:prstGeom>
          <a:solidFill>
            <a:schemeClr val="bg1">
              <a:alpha val="43000"/>
            </a:schemeClr>
          </a:solidFill>
          <a:effectLst>
            <a:outerShdw blurRad="254000" dist="317500" dir="2700000" algn="tl" rotWithShape="0">
              <a:srgbClr val="000000">
                <a:alpha val="60000"/>
              </a:srgbClr>
            </a:outerShdw>
            <a:softEdge rad="50800"/>
          </a:effectLst>
        </p:spPr>
        <p:txBody>
          <a:bodyPr wrap="square" rtlCol="0">
            <a:spAutoFit/>
          </a:bodyPr>
          <a:lstStyle/>
          <a:p>
            <a:r>
              <a:rPr lang="en-US" sz="2000" b="1" dirty="0"/>
              <a:t>SASSCAL (Windhoek)</a:t>
            </a:r>
          </a:p>
          <a:p>
            <a:r>
              <a:rPr lang="en-US" sz="1600" b="1" dirty="0">
                <a:solidFill>
                  <a:srgbClr val="941651"/>
                </a:solidFill>
              </a:rPr>
              <a:t>http://gmes-geoportal.sasscal.org</a:t>
            </a:r>
          </a:p>
          <a:p>
            <a:r>
              <a:rPr lang="en-US" sz="1600" dirty="0"/>
              <a:t>(Water &amp; Natural Resources)</a:t>
            </a:r>
          </a:p>
          <a:p>
            <a:r>
              <a:rPr lang="en-US" sz="1600" dirty="0"/>
              <a:t>(Southern Africa)</a:t>
            </a:r>
          </a:p>
        </p:txBody>
      </p:sp>
      <p:sp>
        <p:nvSpPr>
          <p:cNvPr id="25" name="ZoneTexte 24">
            <a:extLst>
              <a:ext uri="{FF2B5EF4-FFF2-40B4-BE49-F238E27FC236}">
                <a16:creationId xmlns:a16="http://schemas.microsoft.com/office/drawing/2014/main" id="{F4696C24-B3DC-A010-C25D-33B3DE83E29F}"/>
              </a:ext>
            </a:extLst>
          </p:cNvPr>
          <p:cNvSpPr txBox="1"/>
          <p:nvPr/>
        </p:nvSpPr>
        <p:spPr>
          <a:xfrm>
            <a:off x="6193081" y="4891081"/>
            <a:ext cx="3052519" cy="1384995"/>
          </a:xfrm>
          <a:prstGeom prst="rect">
            <a:avLst/>
          </a:prstGeom>
          <a:solidFill>
            <a:schemeClr val="bg1">
              <a:alpha val="50000"/>
            </a:schemeClr>
          </a:solidFill>
          <a:effectLst>
            <a:outerShdw blurRad="254000" dist="317500" dir="2700000" algn="tl" rotWithShape="0">
              <a:srgbClr val="000000">
                <a:alpha val="60000"/>
              </a:srgbClr>
            </a:outerShdw>
            <a:softEdge rad="50800"/>
          </a:effectLst>
        </p:spPr>
        <p:txBody>
          <a:bodyPr wrap="square" rtlCol="0">
            <a:spAutoFit/>
          </a:bodyPr>
          <a:lstStyle/>
          <a:p>
            <a:pPr algn="r"/>
            <a:r>
              <a:rPr lang="fr-FR" sz="2000" b="1" dirty="0"/>
              <a:t>CSIR (Pretoria)</a:t>
            </a:r>
          </a:p>
          <a:p>
            <a:pPr algn="r"/>
            <a:r>
              <a:rPr lang="fr-FR" sz="1600" b="1" dirty="0">
                <a:solidFill>
                  <a:srgbClr val="941651"/>
                </a:solidFill>
              </a:rPr>
              <a:t>https://</a:t>
            </a:r>
            <a:r>
              <a:rPr lang="fr-FR" sz="1600" b="1" dirty="0" err="1">
                <a:solidFill>
                  <a:srgbClr val="941651"/>
                </a:solidFill>
              </a:rPr>
              <a:t>marcosio.org</a:t>
            </a:r>
            <a:r>
              <a:rPr lang="fr-FR" sz="1600" b="1" dirty="0">
                <a:solidFill>
                  <a:srgbClr val="7030A0"/>
                </a:solidFill>
              </a:rPr>
              <a:t>/</a:t>
            </a:r>
          </a:p>
          <a:p>
            <a:pPr algn="r"/>
            <a:r>
              <a:rPr lang="en-US" sz="1600" dirty="0"/>
              <a:t>(Marine &amp; Coastal)</a:t>
            </a:r>
          </a:p>
          <a:p>
            <a:pPr algn="r"/>
            <a:r>
              <a:rPr lang="en-US" sz="1600" dirty="0"/>
              <a:t>(Southern &amp; South-West Indian Ocean Africa)</a:t>
            </a:r>
          </a:p>
        </p:txBody>
      </p:sp>
      <p:sp>
        <p:nvSpPr>
          <p:cNvPr id="26" name="ZoneTexte 25">
            <a:extLst>
              <a:ext uri="{FF2B5EF4-FFF2-40B4-BE49-F238E27FC236}">
                <a16:creationId xmlns:a16="http://schemas.microsoft.com/office/drawing/2014/main" id="{CD07BFE6-5DEB-A40C-B8E0-14F6B020447B}"/>
              </a:ext>
            </a:extLst>
          </p:cNvPr>
          <p:cNvSpPr txBox="1"/>
          <p:nvPr/>
        </p:nvSpPr>
        <p:spPr>
          <a:xfrm>
            <a:off x="6082537" y="3472184"/>
            <a:ext cx="3133470" cy="1138773"/>
          </a:xfrm>
          <a:prstGeom prst="rect">
            <a:avLst/>
          </a:prstGeom>
          <a:solidFill>
            <a:schemeClr val="bg1">
              <a:alpha val="35000"/>
            </a:schemeClr>
          </a:solidFill>
          <a:effectLst>
            <a:outerShdw blurRad="254000" dist="317500" dir="2700000" algn="tl" rotWithShape="0">
              <a:srgbClr val="000000">
                <a:alpha val="60000"/>
              </a:srgbClr>
            </a:outerShdw>
            <a:softEdge rad="50800"/>
          </a:effectLst>
        </p:spPr>
        <p:txBody>
          <a:bodyPr wrap="square" rtlCol="0">
            <a:spAutoFit/>
          </a:bodyPr>
          <a:lstStyle/>
          <a:p>
            <a:pPr algn="r"/>
            <a:r>
              <a:rPr lang="fr-FR" sz="2000" b="1" dirty="0"/>
              <a:t>ICPAC (Nairobi)</a:t>
            </a:r>
          </a:p>
          <a:p>
            <a:pPr algn="r"/>
            <a:r>
              <a:rPr lang="fr-FR" sz="1600" b="1" dirty="0">
                <a:solidFill>
                  <a:srgbClr val="941651"/>
                </a:solidFill>
              </a:rPr>
              <a:t>http://</a:t>
            </a:r>
            <a:r>
              <a:rPr lang="fr-FR" sz="1600" b="1" dirty="0" err="1">
                <a:solidFill>
                  <a:srgbClr val="941651"/>
                </a:solidFill>
              </a:rPr>
              <a:t>gmes.icpac.net</a:t>
            </a:r>
            <a:r>
              <a:rPr lang="fr-FR" sz="1600" b="1" dirty="0">
                <a:solidFill>
                  <a:srgbClr val="941651"/>
                </a:solidFill>
              </a:rPr>
              <a:t>/</a:t>
            </a:r>
            <a:r>
              <a:rPr lang="fr-FR" sz="1600" b="1" dirty="0" err="1">
                <a:solidFill>
                  <a:srgbClr val="941651"/>
                </a:solidFill>
              </a:rPr>
              <a:t>data-center</a:t>
            </a:r>
            <a:endParaRPr lang="fr-FR" sz="1600" b="1" dirty="0">
              <a:solidFill>
                <a:srgbClr val="941651"/>
              </a:solidFill>
            </a:endParaRPr>
          </a:p>
          <a:p>
            <a:pPr algn="r"/>
            <a:r>
              <a:rPr lang="en-US" sz="1600" dirty="0"/>
              <a:t>(Water &amp;Natural Resources)</a:t>
            </a:r>
          </a:p>
          <a:p>
            <a:pPr algn="r"/>
            <a:r>
              <a:rPr lang="en-US" sz="1600" dirty="0"/>
              <a:t>(Eastern Africa)</a:t>
            </a:r>
          </a:p>
        </p:txBody>
      </p:sp>
      <p:sp>
        <p:nvSpPr>
          <p:cNvPr id="27" name="ZoneTexte 26">
            <a:extLst>
              <a:ext uri="{FF2B5EF4-FFF2-40B4-BE49-F238E27FC236}">
                <a16:creationId xmlns:a16="http://schemas.microsoft.com/office/drawing/2014/main" id="{B0844B28-4CCF-607D-C2B9-976CBE5567A2}"/>
              </a:ext>
            </a:extLst>
          </p:cNvPr>
          <p:cNvSpPr txBox="1"/>
          <p:nvPr/>
        </p:nvSpPr>
        <p:spPr>
          <a:xfrm>
            <a:off x="6143532" y="1989525"/>
            <a:ext cx="3052519" cy="1138773"/>
          </a:xfrm>
          <a:prstGeom prst="rect">
            <a:avLst/>
          </a:prstGeom>
          <a:solidFill>
            <a:schemeClr val="bg1">
              <a:alpha val="43000"/>
            </a:schemeClr>
          </a:solidFill>
          <a:effectLst>
            <a:outerShdw blurRad="254000" dist="317500" dir="2700000" algn="tl" rotWithShape="0">
              <a:srgbClr val="000000">
                <a:alpha val="60000"/>
              </a:srgbClr>
            </a:outerShdw>
            <a:softEdge rad="50800"/>
          </a:effectLst>
        </p:spPr>
        <p:txBody>
          <a:bodyPr wrap="square" rtlCol="0">
            <a:spAutoFit/>
          </a:bodyPr>
          <a:lstStyle/>
          <a:p>
            <a:pPr algn="r"/>
            <a:r>
              <a:rPr lang="fr-FR" sz="2000" b="1" dirty="0"/>
              <a:t>RCMRD (Nairobi)</a:t>
            </a:r>
          </a:p>
          <a:p>
            <a:pPr algn="r"/>
            <a:r>
              <a:rPr lang="fr-FR" sz="1600" b="1" dirty="0">
                <a:solidFill>
                  <a:srgbClr val="941651"/>
                </a:solidFill>
              </a:rPr>
              <a:t>https://gmesgeoportal.rcmrd.org</a:t>
            </a:r>
          </a:p>
          <a:p>
            <a:pPr algn="r"/>
            <a:r>
              <a:rPr lang="en-US" sz="1600" dirty="0"/>
              <a:t>(Water &amp; Natural Resources)</a:t>
            </a:r>
          </a:p>
          <a:p>
            <a:pPr algn="r"/>
            <a:r>
              <a:rPr lang="en-US" sz="1600" dirty="0"/>
              <a:t>(Eastern Africa)</a:t>
            </a:r>
          </a:p>
        </p:txBody>
      </p:sp>
      <p:sp>
        <p:nvSpPr>
          <p:cNvPr id="28" name="ZoneTexte 27">
            <a:extLst>
              <a:ext uri="{FF2B5EF4-FFF2-40B4-BE49-F238E27FC236}">
                <a16:creationId xmlns:a16="http://schemas.microsoft.com/office/drawing/2014/main" id="{C045DA32-0E33-754C-29CE-3B1066B76FBE}"/>
              </a:ext>
            </a:extLst>
          </p:cNvPr>
          <p:cNvSpPr txBox="1"/>
          <p:nvPr/>
        </p:nvSpPr>
        <p:spPr>
          <a:xfrm>
            <a:off x="5858283" y="285711"/>
            <a:ext cx="2749563" cy="1384995"/>
          </a:xfrm>
          <a:prstGeom prst="rect">
            <a:avLst/>
          </a:prstGeom>
          <a:solidFill>
            <a:schemeClr val="bg1">
              <a:alpha val="52000"/>
            </a:schemeClr>
          </a:solidFill>
          <a:effectLst>
            <a:outerShdw blurRad="254000" dist="317500" dir="2700000" algn="ctr" rotWithShape="0">
              <a:srgbClr val="000000">
                <a:alpha val="60000"/>
              </a:srgbClr>
            </a:outerShdw>
            <a:softEdge rad="50800"/>
          </a:effectLst>
        </p:spPr>
        <p:txBody>
          <a:bodyPr wrap="square" rtlCol="0">
            <a:spAutoFit/>
          </a:bodyPr>
          <a:lstStyle/>
          <a:p>
            <a:pPr algn="r"/>
            <a:r>
              <a:rPr lang="en-US" sz="2000" b="1" dirty="0"/>
              <a:t>OSS (Tunis)</a:t>
            </a:r>
          </a:p>
          <a:p>
            <a:pPr algn="r"/>
            <a:r>
              <a:rPr lang="en-US" sz="1600" b="1" dirty="0">
                <a:solidFill>
                  <a:srgbClr val="941651"/>
                </a:solidFill>
              </a:rPr>
              <a:t>http://misland.oss-online.org</a:t>
            </a:r>
          </a:p>
          <a:p>
            <a:pPr algn="r"/>
            <a:r>
              <a:rPr lang="en-US" sz="1600" b="1" dirty="0">
                <a:solidFill>
                  <a:srgbClr val="941651"/>
                </a:solidFill>
              </a:rPr>
              <a:t>http://misbar.oss-online.org</a:t>
            </a:r>
          </a:p>
          <a:p>
            <a:pPr algn="r"/>
            <a:r>
              <a:rPr lang="en-US" sz="1600" dirty="0"/>
              <a:t>(Water &amp; Natural Resources)</a:t>
            </a:r>
          </a:p>
          <a:p>
            <a:pPr algn="r"/>
            <a:r>
              <a:rPr lang="en-US" sz="1600" dirty="0"/>
              <a:t>(Northern Africa)</a:t>
            </a:r>
          </a:p>
        </p:txBody>
      </p:sp>
      <p:sp>
        <p:nvSpPr>
          <p:cNvPr id="30" name="Rectangle 29">
            <a:extLst>
              <a:ext uri="{FF2B5EF4-FFF2-40B4-BE49-F238E27FC236}">
                <a16:creationId xmlns:a16="http://schemas.microsoft.com/office/drawing/2014/main" id="{C318277D-B016-6D60-1B9B-473FEF9832A4}"/>
              </a:ext>
            </a:extLst>
          </p:cNvPr>
          <p:cNvSpPr>
            <a:spLocks noGrp="1" noRot="1" noMove="1" noResize="1" noEditPoints="1" noAdjustHandles="1" noChangeArrowheads="1" noChangeShapeType="1"/>
          </p:cNvSpPr>
          <p:nvPr/>
        </p:nvSpPr>
        <p:spPr>
          <a:xfrm>
            <a:off x="991267" y="167806"/>
            <a:ext cx="4089399" cy="76647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pic>
        <p:nvPicPr>
          <p:cNvPr id="32" name="Image 31">
            <a:extLst>
              <a:ext uri="{FF2B5EF4-FFF2-40B4-BE49-F238E27FC236}">
                <a16:creationId xmlns:a16="http://schemas.microsoft.com/office/drawing/2014/main" id="{612C2031-A4B6-695E-4796-0AC14BD8B0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370" y="254367"/>
            <a:ext cx="825355" cy="828000"/>
          </a:xfrm>
          <a:prstGeom prst="rect">
            <a:avLst/>
          </a:prstGeom>
          <a:effectLst>
            <a:outerShdw blurRad="50800" dist="38100" dir="2700000" algn="tl" rotWithShape="0">
              <a:prstClr val="black">
                <a:alpha val="40000"/>
              </a:prstClr>
            </a:outerShdw>
          </a:effectLst>
        </p:spPr>
      </p:pic>
      <p:grpSp>
        <p:nvGrpSpPr>
          <p:cNvPr id="36" name="Groupe 35">
            <a:extLst>
              <a:ext uri="{FF2B5EF4-FFF2-40B4-BE49-F238E27FC236}">
                <a16:creationId xmlns:a16="http://schemas.microsoft.com/office/drawing/2014/main" id="{AE5ED7E8-2B13-E6B5-AB39-8CD350D37239}"/>
              </a:ext>
            </a:extLst>
          </p:cNvPr>
          <p:cNvGrpSpPr/>
          <p:nvPr/>
        </p:nvGrpSpPr>
        <p:grpSpPr>
          <a:xfrm>
            <a:off x="9924630" y="522987"/>
            <a:ext cx="866191" cy="128026"/>
            <a:chOff x="9924630" y="522987"/>
            <a:chExt cx="866191" cy="128026"/>
          </a:xfrm>
        </p:grpSpPr>
        <p:pic>
          <p:nvPicPr>
            <p:cNvPr id="11" name="logo gmes">
              <a:extLst>
                <a:ext uri="{FF2B5EF4-FFF2-40B4-BE49-F238E27FC236}">
                  <a16:creationId xmlns:a16="http://schemas.microsoft.com/office/drawing/2014/main" id="{AF702664-7CEF-493B-9F02-A3D0D1C480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34172" y="541044"/>
              <a:ext cx="293206" cy="96275"/>
            </a:xfrm>
            <a:prstGeom prst="rect">
              <a:avLst/>
            </a:prstGeom>
          </p:spPr>
        </p:pic>
        <p:pic>
          <p:nvPicPr>
            <p:cNvPr id="17" name="logo AUC">
              <a:extLst>
                <a:ext uri="{FF2B5EF4-FFF2-40B4-BE49-F238E27FC236}">
                  <a16:creationId xmlns:a16="http://schemas.microsoft.com/office/drawing/2014/main" id="{303B225E-2FA6-DD21-F5C9-FEC499E41B2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1799" y="522987"/>
              <a:ext cx="142520" cy="128026"/>
            </a:xfrm>
            <a:prstGeom prst="rect">
              <a:avLst/>
            </a:prstGeom>
          </p:spPr>
        </p:pic>
        <p:pic>
          <p:nvPicPr>
            <p:cNvPr id="33" name="logo EUC">
              <a:extLst>
                <a:ext uri="{FF2B5EF4-FFF2-40B4-BE49-F238E27FC236}">
                  <a16:creationId xmlns:a16="http://schemas.microsoft.com/office/drawing/2014/main" id="{CFC731F1-9CEE-5908-2F4C-1FF7F6A11A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52601" y="541784"/>
              <a:ext cx="138220" cy="89290"/>
            </a:xfrm>
            <a:prstGeom prst="rect">
              <a:avLst/>
            </a:prstGeom>
          </p:spPr>
        </p:pic>
        <p:pic>
          <p:nvPicPr>
            <p:cNvPr id="35" name="logo OSS" descr="Une image contenant texte&#10;&#10;Description générée automatiquement">
              <a:extLst>
                <a:ext uri="{FF2B5EF4-FFF2-40B4-BE49-F238E27FC236}">
                  <a16:creationId xmlns:a16="http://schemas.microsoft.com/office/drawing/2014/main" id="{2B5FB54E-0CC0-6CB4-7843-1A1F1FD066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24630" y="531499"/>
              <a:ext cx="230695" cy="109860"/>
            </a:xfrm>
            <a:prstGeom prst="rect">
              <a:avLst/>
            </a:prstGeom>
          </p:spPr>
        </p:pic>
      </p:grpSp>
      <p:grpSp>
        <p:nvGrpSpPr>
          <p:cNvPr id="37" name="Groupe 36">
            <a:extLst>
              <a:ext uri="{FF2B5EF4-FFF2-40B4-BE49-F238E27FC236}">
                <a16:creationId xmlns:a16="http://schemas.microsoft.com/office/drawing/2014/main" id="{614E48F2-DDCF-0D53-34FE-90E214B289B8}"/>
              </a:ext>
            </a:extLst>
          </p:cNvPr>
          <p:cNvGrpSpPr/>
          <p:nvPr/>
        </p:nvGrpSpPr>
        <p:grpSpPr>
          <a:xfrm>
            <a:off x="10417086" y="223330"/>
            <a:ext cx="866191" cy="128026"/>
            <a:chOff x="9924630" y="522987"/>
            <a:chExt cx="866191" cy="128026"/>
          </a:xfrm>
        </p:grpSpPr>
        <p:pic>
          <p:nvPicPr>
            <p:cNvPr id="38" name="logo gmes">
              <a:extLst>
                <a:ext uri="{FF2B5EF4-FFF2-40B4-BE49-F238E27FC236}">
                  <a16:creationId xmlns:a16="http://schemas.microsoft.com/office/drawing/2014/main" id="{B07CECA7-D036-FB82-E136-429EF2B045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34172" y="541044"/>
              <a:ext cx="293206" cy="96275"/>
            </a:xfrm>
            <a:prstGeom prst="rect">
              <a:avLst/>
            </a:prstGeom>
          </p:spPr>
        </p:pic>
        <p:pic>
          <p:nvPicPr>
            <p:cNvPr id="39" name="logo AUC">
              <a:extLst>
                <a:ext uri="{FF2B5EF4-FFF2-40B4-BE49-F238E27FC236}">
                  <a16:creationId xmlns:a16="http://schemas.microsoft.com/office/drawing/2014/main" id="{17D94B97-CA25-7D6B-D0CA-975DB314E0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1799" y="522987"/>
              <a:ext cx="142520" cy="128026"/>
            </a:xfrm>
            <a:prstGeom prst="rect">
              <a:avLst/>
            </a:prstGeom>
          </p:spPr>
        </p:pic>
        <p:pic>
          <p:nvPicPr>
            <p:cNvPr id="40" name="logo EUC">
              <a:extLst>
                <a:ext uri="{FF2B5EF4-FFF2-40B4-BE49-F238E27FC236}">
                  <a16:creationId xmlns:a16="http://schemas.microsoft.com/office/drawing/2014/main" id="{D8E82A64-0969-E3C3-63BE-9BEA732881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52601" y="541784"/>
              <a:ext cx="138220" cy="89290"/>
            </a:xfrm>
            <a:prstGeom prst="rect">
              <a:avLst/>
            </a:prstGeom>
          </p:spPr>
        </p:pic>
        <p:pic>
          <p:nvPicPr>
            <p:cNvPr id="41" name="logo OSS" descr="Une image contenant texte&#10;&#10;Description générée automatiquement">
              <a:extLst>
                <a:ext uri="{FF2B5EF4-FFF2-40B4-BE49-F238E27FC236}">
                  <a16:creationId xmlns:a16="http://schemas.microsoft.com/office/drawing/2014/main" id="{5F03D6D8-FAF8-4C59-C7FB-3E3AA46BA8FF}"/>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9924630" y="531499"/>
              <a:ext cx="230695" cy="109860"/>
            </a:xfrm>
            <a:prstGeom prst="rect">
              <a:avLst/>
            </a:prstGeom>
          </p:spPr>
        </p:pic>
      </p:grpSp>
      <p:pic>
        <p:nvPicPr>
          <p:cNvPr id="42" name="Image 41">
            <a:extLst>
              <a:ext uri="{FF2B5EF4-FFF2-40B4-BE49-F238E27FC236}">
                <a16:creationId xmlns:a16="http://schemas.microsoft.com/office/drawing/2014/main" id="{28C67E7F-D64B-F294-0043-CF19CB89E30E}"/>
              </a:ext>
            </a:extLst>
          </p:cNvPr>
          <p:cNvPicPr>
            <a:picLocks noChangeAspect="1"/>
          </p:cNvPicPr>
          <p:nvPr/>
        </p:nvPicPr>
        <p:blipFill>
          <a:blip r:embed="rId16"/>
          <a:stretch>
            <a:fillRect/>
          </a:stretch>
        </p:blipFill>
        <p:spPr>
          <a:xfrm>
            <a:off x="3834188" y="6506306"/>
            <a:ext cx="4523624" cy="335309"/>
          </a:xfrm>
          <a:prstGeom prst="rect">
            <a:avLst/>
          </a:prstGeom>
        </p:spPr>
      </p:pic>
      <p:pic>
        <p:nvPicPr>
          <p:cNvPr id="44" name="Image 43">
            <a:extLst>
              <a:ext uri="{FF2B5EF4-FFF2-40B4-BE49-F238E27FC236}">
                <a16:creationId xmlns:a16="http://schemas.microsoft.com/office/drawing/2014/main" id="{B3EF8782-19FD-D895-C664-0E87D23241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2702" y="5045051"/>
            <a:ext cx="2624012" cy="1386270"/>
          </a:xfrm>
          <a:prstGeom prst="snip2DiagRect">
            <a:avLst/>
          </a:prstGeom>
          <a:solidFill>
            <a:srgbClr val="FFFFFF">
              <a:shade val="85000"/>
            </a:srgbClr>
          </a:solidFill>
          <a:ln w="88900" cap="sq">
            <a:solidFill>
              <a:srgbClr val="FFFFFF"/>
            </a:solidFill>
            <a:miter lim="800000"/>
          </a:ln>
          <a:effectLst>
            <a:outerShdw blurRad="254000" dist="317500" dir="2700000" algn="tl" rotWithShape="0">
              <a:prstClr val="black">
                <a:alpha val="60000"/>
              </a:prstClr>
            </a:outerShdw>
          </a:effectLst>
          <a:scene3d>
            <a:camera prst="orthographicFront"/>
            <a:lightRig rig="twoPt" dir="t">
              <a:rot lat="0" lon="0" rev="7200000"/>
            </a:lightRig>
          </a:scene3d>
          <a:sp3d>
            <a:bevelT w="25400" h="19050"/>
            <a:contourClr>
              <a:srgbClr val="FFFFFF"/>
            </a:contourClr>
          </a:sp3d>
        </p:spPr>
      </p:pic>
      <p:sp>
        <p:nvSpPr>
          <p:cNvPr id="48" name="ZoneTexte 5">
            <a:extLst>
              <a:ext uri="{FF2B5EF4-FFF2-40B4-BE49-F238E27FC236}">
                <a16:creationId xmlns:a16="http://schemas.microsoft.com/office/drawing/2014/main" id="{4CCF2A94-2045-C94C-9D48-9DF6D36D0067}"/>
              </a:ext>
            </a:extLst>
          </p:cNvPr>
          <p:cNvSpPr txBox="1"/>
          <p:nvPr/>
        </p:nvSpPr>
        <p:spPr>
          <a:xfrm>
            <a:off x="925917" y="169383"/>
            <a:ext cx="4377964" cy="12065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lvl="0" indent="0" algn="l" defTabSz="1111250">
              <a:lnSpc>
                <a:spcPct val="90000"/>
              </a:lnSpc>
              <a:spcBef>
                <a:spcPct val="0"/>
              </a:spcBef>
              <a:spcAft>
                <a:spcPct val="35000"/>
              </a:spcAft>
              <a:buNone/>
            </a:pPr>
            <a:r>
              <a:rPr lang="en-US" sz="2800" b="1" dirty="0">
                <a:solidFill>
                  <a:srgbClr val="C00000"/>
                </a:solidFill>
                <a:effectLst>
                  <a:outerShdw blurRad="50800" dist="38100" dir="2700000" algn="tl" rotWithShape="0">
                    <a:prstClr val="black">
                      <a:alpha val="40000"/>
                    </a:prstClr>
                  </a:outerShdw>
                </a:effectLst>
              </a:rPr>
              <a:t>II. 2. GEOPORTAL: Data and Information Access and Dissemination</a:t>
            </a:r>
          </a:p>
        </p:txBody>
      </p:sp>
    </p:spTree>
    <p:extLst>
      <p:ext uri="{BB962C8B-B14F-4D97-AF65-F5344CB8AC3E}">
        <p14:creationId xmlns:p14="http://schemas.microsoft.com/office/powerpoint/2010/main" val="119574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816D9D4-EEA9-52C2-94AE-D15954E8DBC1}"/>
              </a:ext>
            </a:extLst>
          </p:cNvPr>
          <p:cNvPicPr>
            <a:picLocks noGrp="1" noRot="1" noMove="1" noResize="1" noEditPoints="1" noAdjustHandles="1" noChangeArrowheads="1" noChangeShapeType="1" noCrop="1"/>
          </p:cNvPicPr>
          <p:nvPr/>
        </p:nvPicPr>
        <p:blipFill>
          <a:blip r:embed="rId2">
            <a:alphaModFix amt="5000"/>
          </a:blip>
          <a:stretch>
            <a:fillRect/>
          </a:stretch>
        </p:blipFill>
        <p:spPr>
          <a:xfrm>
            <a:off x="0" y="0"/>
            <a:ext cx="12196302" cy="6858000"/>
          </a:xfrm>
          <a:prstGeom prst="rect">
            <a:avLst/>
          </a:prstGeom>
        </p:spPr>
      </p:pic>
      <p:pic>
        <p:nvPicPr>
          <p:cNvPr id="6" name="Image 5">
            <a:extLst>
              <a:ext uri="{FF2B5EF4-FFF2-40B4-BE49-F238E27FC236}">
                <a16:creationId xmlns:a16="http://schemas.microsoft.com/office/drawing/2014/main" id="{350511DD-B4DC-F01F-A4EA-C2A1A9FEA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670" y="29032"/>
            <a:ext cx="7757330" cy="6858000"/>
          </a:xfrm>
          <a:prstGeom prst="rect">
            <a:avLst/>
          </a:prstGeom>
        </p:spPr>
      </p:pic>
      <p:sp>
        <p:nvSpPr>
          <p:cNvPr id="2" name="Title 3">
            <a:extLst>
              <a:ext uri="{FF2B5EF4-FFF2-40B4-BE49-F238E27FC236}">
                <a16:creationId xmlns:a16="http://schemas.microsoft.com/office/drawing/2014/main" id="{E6C7AE0F-ECE6-8230-EF7D-934318B61B8F}"/>
              </a:ext>
            </a:extLst>
          </p:cNvPr>
          <p:cNvSpPr>
            <a:spLocks noGrp="1"/>
          </p:cNvSpPr>
          <p:nvPr>
            <p:ph type="title"/>
          </p:nvPr>
        </p:nvSpPr>
        <p:spPr>
          <a:xfrm>
            <a:off x="1602647" y="791193"/>
            <a:ext cx="4744079" cy="883469"/>
          </a:xfrm>
          <a:effectLst>
            <a:outerShdw blurRad="50800" dist="38100" dir="2700000" algn="tl" rotWithShape="0">
              <a:prstClr val="black">
                <a:alpha val="40000"/>
              </a:prstClr>
            </a:outerShdw>
          </a:effectLst>
        </p:spPr>
        <p:txBody>
          <a:bodyPr>
            <a:normAutofit/>
          </a:bodyPr>
          <a:lstStyle/>
          <a:p>
            <a:r>
              <a:rPr lang="en-US" sz="2800" b="1" dirty="0">
                <a:solidFill>
                  <a:srgbClr val="C00000"/>
                </a:solidFill>
                <a:effectLst>
                  <a:outerShdw blurRad="50800" dist="38100" dir="2700000" algn="tl" rotWithShape="0">
                    <a:prstClr val="black">
                      <a:alpha val="40000"/>
                    </a:prstClr>
                  </a:outerShdw>
                </a:effectLst>
                <a:latin typeface="+mn-lt"/>
                <a:ea typeface="+mn-ea"/>
                <a:cs typeface="+mn-cs"/>
              </a:rPr>
              <a:t>II.4.1. Marine &amp; Coastal Areas</a:t>
            </a:r>
            <a:endParaRPr lang="en-KE" sz="2800" b="1">
              <a:solidFill>
                <a:srgbClr val="C00000"/>
              </a:solidFill>
              <a:effectLst>
                <a:outerShdw blurRad="50800" dist="38100" dir="2700000" algn="tl" rotWithShape="0">
                  <a:prstClr val="black">
                    <a:alpha val="40000"/>
                  </a:prstClr>
                </a:outerShdw>
              </a:effectLst>
              <a:latin typeface="+mn-lt"/>
              <a:ea typeface="+mn-ea"/>
              <a:cs typeface="+mn-cs"/>
            </a:endParaRPr>
          </a:p>
        </p:txBody>
      </p:sp>
      <p:pic>
        <p:nvPicPr>
          <p:cNvPr id="4" name="Image 3" descr="Une image contenant sombre&#10;&#10;Description générée automatiquement">
            <a:extLst>
              <a:ext uri="{FF2B5EF4-FFF2-40B4-BE49-F238E27FC236}">
                <a16:creationId xmlns:a16="http://schemas.microsoft.com/office/drawing/2014/main" id="{DBFC0226-6865-63E4-C8A4-6535DDF16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00" y="1260000"/>
            <a:ext cx="6057249" cy="4882347"/>
          </a:xfrm>
          <a:prstGeom prst="rect">
            <a:avLst/>
          </a:prstGeom>
        </p:spPr>
      </p:pic>
      <p:pic>
        <p:nvPicPr>
          <p:cNvPr id="17" name="Image 16">
            <a:extLst>
              <a:ext uri="{FF2B5EF4-FFF2-40B4-BE49-F238E27FC236}">
                <a16:creationId xmlns:a16="http://schemas.microsoft.com/office/drawing/2014/main" id="{5CECADFC-17FE-6611-5930-B9BBAAACE791}"/>
              </a:ext>
            </a:extLst>
          </p:cNvPr>
          <p:cNvPicPr>
            <a:picLocks noChangeAspect="1"/>
          </p:cNvPicPr>
          <p:nvPr/>
        </p:nvPicPr>
        <p:blipFill>
          <a:blip r:embed="rId5"/>
          <a:stretch>
            <a:fillRect/>
          </a:stretch>
        </p:blipFill>
        <p:spPr>
          <a:xfrm>
            <a:off x="3834188" y="6506306"/>
            <a:ext cx="4523624" cy="335309"/>
          </a:xfrm>
          <a:prstGeom prst="rect">
            <a:avLst/>
          </a:prstGeom>
        </p:spPr>
      </p:pic>
      <p:sp>
        <p:nvSpPr>
          <p:cNvPr id="5" name="ZoneTexte 4">
            <a:extLst>
              <a:ext uri="{FF2B5EF4-FFF2-40B4-BE49-F238E27FC236}">
                <a16:creationId xmlns:a16="http://schemas.microsoft.com/office/drawing/2014/main" id="{DDDEC578-1211-DA69-A857-D45ACA4C3771}"/>
              </a:ext>
            </a:extLst>
          </p:cNvPr>
          <p:cNvSpPr txBox="1"/>
          <p:nvPr/>
        </p:nvSpPr>
        <p:spPr>
          <a:xfrm>
            <a:off x="6911694" y="974775"/>
            <a:ext cx="1099214" cy="215444"/>
          </a:xfrm>
          <a:prstGeom prst="rect">
            <a:avLst/>
          </a:prstGeom>
          <a:noFill/>
        </p:spPr>
        <p:txBody>
          <a:bodyPr wrap="square" rtlCol="0">
            <a:spAutoFit/>
          </a:bodyPr>
          <a:lstStyle/>
          <a:p>
            <a:r>
              <a:rPr lang="fr-FR" sz="800">
                <a:effectLst>
                  <a:outerShdw blurRad="50800" dist="38100" dir="2700000" algn="tl" rotWithShape="0">
                    <a:prstClr val="black">
                      <a:alpha val="40000"/>
                    </a:prstClr>
                  </a:outerShdw>
                </a:effectLst>
              </a:rPr>
              <a:t>Consortia x  </a:t>
            </a:r>
            <a:r>
              <a:rPr lang="en-US" sz="800">
                <a:effectLst>
                  <a:outerShdw blurRad="50800" dist="38100" dir="2700000" algn="tl" rotWithShape="0">
                    <a:prstClr val="black">
                      <a:alpha val="40000"/>
                    </a:prstClr>
                  </a:outerShdw>
                </a:effectLst>
              </a:rPr>
              <a:t>Systems</a:t>
            </a:r>
          </a:p>
        </p:txBody>
      </p:sp>
      <p:cxnSp>
        <p:nvCxnSpPr>
          <p:cNvPr id="9" name="Connecteur droit avec flèche 8">
            <a:extLst>
              <a:ext uri="{FF2B5EF4-FFF2-40B4-BE49-F238E27FC236}">
                <a16:creationId xmlns:a16="http://schemas.microsoft.com/office/drawing/2014/main" id="{52AAFCAB-C7F5-DEF8-17A8-D26B529A14DE}"/>
              </a:ext>
            </a:extLst>
          </p:cNvPr>
          <p:cNvCxnSpPr>
            <a:cxnSpLocks/>
          </p:cNvCxnSpPr>
          <p:nvPr/>
        </p:nvCxnSpPr>
        <p:spPr>
          <a:xfrm>
            <a:off x="7738023" y="1232927"/>
            <a:ext cx="2629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 name="Groupe 2">
            <a:extLst>
              <a:ext uri="{FF2B5EF4-FFF2-40B4-BE49-F238E27FC236}">
                <a16:creationId xmlns:a16="http://schemas.microsoft.com/office/drawing/2014/main" id="{3AD8F037-90B0-7DAE-AF1A-0CCE01DB62FC}"/>
              </a:ext>
            </a:extLst>
          </p:cNvPr>
          <p:cNvGrpSpPr/>
          <p:nvPr/>
        </p:nvGrpSpPr>
        <p:grpSpPr>
          <a:xfrm>
            <a:off x="1090744" y="167806"/>
            <a:ext cx="8072032" cy="766470"/>
            <a:chOff x="526982" y="1770989"/>
            <a:chExt cx="4146616" cy="766470"/>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B8FBCD92-E958-93C4-D349-9A50D33CBC37}"/>
                </a:ext>
              </a:extLst>
            </p:cNvPr>
            <p:cNvSpPr/>
            <p:nvPr/>
          </p:nvSpPr>
          <p:spPr>
            <a:xfrm>
              <a:off x="584199" y="1770989"/>
              <a:ext cx="4089399" cy="76647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0" name="ZoneTexte 9">
              <a:extLst>
                <a:ext uri="{FF2B5EF4-FFF2-40B4-BE49-F238E27FC236}">
                  <a16:creationId xmlns:a16="http://schemas.microsoft.com/office/drawing/2014/main" id="{7981C27C-2069-8B18-9AF6-0ADD2A714636}"/>
                </a:ext>
              </a:extLst>
            </p:cNvPr>
            <p:cNvSpPr txBox="1"/>
            <p:nvPr/>
          </p:nvSpPr>
          <p:spPr>
            <a:xfrm>
              <a:off x="526982" y="1770989"/>
              <a:ext cx="4089399" cy="7664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lvl="0" indent="0" algn="l" defTabSz="1111250">
                <a:lnSpc>
                  <a:spcPct val="90000"/>
                </a:lnSpc>
                <a:spcBef>
                  <a:spcPct val="0"/>
                </a:spcBef>
                <a:spcAft>
                  <a:spcPct val="35000"/>
                </a:spcAft>
                <a:buNone/>
              </a:pPr>
              <a:r>
                <a:rPr lang="en-US" sz="2800" b="1" dirty="0">
                  <a:solidFill>
                    <a:srgbClr val="C00000"/>
                  </a:solidFill>
                  <a:effectLst>
                    <a:outerShdw blurRad="50800" dist="38100" dir="2700000" algn="tl" rotWithShape="0">
                      <a:prstClr val="black">
                        <a:alpha val="40000"/>
                      </a:prstClr>
                    </a:outerShdw>
                  </a:effectLst>
                </a:rPr>
                <a:t>II.4 GMES &amp; AFRICA INFORMATION SERVICES SYSTEM</a:t>
              </a:r>
            </a:p>
          </p:txBody>
        </p:sp>
      </p:grpSp>
      <p:pic>
        <p:nvPicPr>
          <p:cNvPr id="11" name="Image 10">
            <a:extLst>
              <a:ext uri="{FF2B5EF4-FFF2-40B4-BE49-F238E27FC236}">
                <a16:creationId xmlns:a16="http://schemas.microsoft.com/office/drawing/2014/main" id="{C123BEA2-4AFD-4719-3E13-D00B670DB3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810" y="137326"/>
            <a:ext cx="825355" cy="82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0494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CC0EF74-74CF-F228-B8E4-D2F0C2297F8E}"/>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0" y="0"/>
            <a:ext cx="12196302" cy="6858000"/>
          </a:xfrm>
          <a:prstGeom prst="rect">
            <a:avLst/>
          </a:prstGeom>
        </p:spPr>
      </p:pic>
      <p:pic>
        <p:nvPicPr>
          <p:cNvPr id="5" name="Image 4">
            <a:extLst>
              <a:ext uri="{FF2B5EF4-FFF2-40B4-BE49-F238E27FC236}">
                <a16:creationId xmlns:a16="http://schemas.microsoft.com/office/drawing/2014/main" id="{A18FEFCB-FBF7-638B-F12B-0EDC07E1B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072" y="0"/>
            <a:ext cx="7958928" cy="6858000"/>
          </a:xfrm>
          <a:prstGeom prst="rect">
            <a:avLst/>
          </a:prstGeom>
        </p:spPr>
      </p:pic>
      <p:pic>
        <p:nvPicPr>
          <p:cNvPr id="3" name="Image 2" descr="Une image contenant carte&#10;&#10;Description générée automatiquement" hidden="1">
            <a:extLst>
              <a:ext uri="{FF2B5EF4-FFF2-40B4-BE49-F238E27FC236}">
                <a16:creationId xmlns:a16="http://schemas.microsoft.com/office/drawing/2014/main" id="{0DAE8975-C900-F3B0-4A9B-7DD6B60480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80" y="1116727"/>
            <a:ext cx="5809723" cy="5257800"/>
          </a:xfrm>
          <a:prstGeom prst="rect">
            <a:avLst/>
          </a:prstGeom>
        </p:spPr>
      </p:pic>
      <p:sp>
        <p:nvSpPr>
          <p:cNvPr id="4" name="Title 3">
            <a:extLst>
              <a:ext uri="{FF2B5EF4-FFF2-40B4-BE49-F238E27FC236}">
                <a16:creationId xmlns:a16="http://schemas.microsoft.com/office/drawing/2014/main" id="{70827181-CF16-C10F-A55E-21F4D349D657}"/>
              </a:ext>
            </a:extLst>
          </p:cNvPr>
          <p:cNvSpPr>
            <a:spLocks noGrp="1"/>
          </p:cNvSpPr>
          <p:nvPr>
            <p:ph type="title"/>
          </p:nvPr>
        </p:nvSpPr>
        <p:spPr>
          <a:xfrm>
            <a:off x="1300668" y="806280"/>
            <a:ext cx="6904182" cy="883469"/>
          </a:xfrm>
        </p:spPr>
        <p:txBody>
          <a:bodyPr>
            <a:normAutofit/>
          </a:bodyPr>
          <a:lstStyle/>
          <a:p>
            <a:r>
              <a:rPr lang="en-US" sz="2800" b="1" dirty="0">
                <a:solidFill>
                  <a:srgbClr val="C00000"/>
                </a:solidFill>
                <a:effectLst>
                  <a:outerShdw blurRad="50800" dist="38100" dir="2700000" algn="tl" rotWithShape="0">
                    <a:prstClr val="black">
                      <a:alpha val="40000"/>
                    </a:prstClr>
                  </a:outerShdw>
                </a:effectLst>
                <a:latin typeface="+mn-lt"/>
                <a:ea typeface="+mn-ea"/>
                <a:cs typeface="+mn-cs"/>
              </a:rPr>
              <a:t>II.4.2.Water &amp; Natural Resources</a:t>
            </a:r>
            <a:endParaRPr lang="en-KE" sz="2800" b="1">
              <a:solidFill>
                <a:srgbClr val="C00000"/>
              </a:solidFill>
              <a:effectLst>
                <a:outerShdw blurRad="50800" dist="38100" dir="2700000" algn="tl" rotWithShape="0">
                  <a:prstClr val="black">
                    <a:alpha val="40000"/>
                  </a:prstClr>
                </a:outerShdw>
              </a:effectLst>
              <a:latin typeface="+mn-lt"/>
              <a:ea typeface="+mn-ea"/>
              <a:cs typeface="+mn-cs"/>
            </a:endParaRPr>
          </a:p>
        </p:txBody>
      </p:sp>
      <p:pic>
        <p:nvPicPr>
          <p:cNvPr id="7" name="Image 6" descr="Une image contenant sombre&#10;&#10;Description générée automatiquement">
            <a:extLst>
              <a:ext uri="{FF2B5EF4-FFF2-40B4-BE49-F238E27FC236}">
                <a16:creationId xmlns:a16="http://schemas.microsoft.com/office/drawing/2014/main" id="{1C771CB7-FDC0-26E9-D000-A314D97E9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00" y="1260000"/>
            <a:ext cx="6057249" cy="4882347"/>
          </a:xfrm>
          <a:prstGeom prst="rect">
            <a:avLst/>
          </a:prstGeom>
        </p:spPr>
      </p:pic>
      <p:pic>
        <p:nvPicPr>
          <p:cNvPr id="17" name="Image 16">
            <a:extLst>
              <a:ext uri="{FF2B5EF4-FFF2-40B4-BE49-F238E27FC236}">
                <a16:creationId xmlns:a16="http://schemas.microsoft.com/office/drawing/2014/main" id="{95B92D55-77D6-34BE-D34A-07C5183F681E}"/>
              </a:ext>
            </a:extLst>
          </p:cNvPr>
          <p:cNvPicPr>
            <a:picLocks noChangeAspect="1"/>
          </p:cNvPicPr>
          <p:nvPr/>
        </p:nvPicPr>
        <p:blipFill>
          <a:blip r:embed="rId7"/>
          <a:stretch>
            <a:fillRect/>
          </a:stretch>
        </p:blipFill>
        <p:spPr>
          <a:xfrm>
            <a:off x="3834188" y="6506306"/>
            <a:ext cx="4523624" cy="335309"/>
          </a:xfrm>
          <a:prstGeom prst="rect">
            <a:avLst/>
          </a:prstGeom>
        </p:spPr>
      </p:pic>
      <p:sp>
        <p:nvSpPr>
          <p:cNvPr id="2" name="ZoneTexte 1">
            <a:extLst>
              <a:ext uri="{FF2B5EF4-FFF2-40B4-BE49-F238E27FC236}">
                <a16:creationId xmlns:a16="http://schemas.microsoft.com/office/drawing/2014/main" id="{7A1E62F3-3008-07B7-4A3A-E9922273764E}"/>
              </a:ext>
            </a:extLst>
          </p:cNvPr>
          <p:cNvSpPr txBox="1"/>
          <p:nvPr/>
        </p:nvSpPr>
        <p:spPr>
          <a:xfrm>
            <a:off x="6511644" y="749882"/>
            <a:ext cx="1099214" cy="215444"/>
          </a:xfrm>
          <a:prstGeom prst="rect">
            <a:avLst/>
          </a:prstGeom>
          <a:noFill/>
        </p:spPr>
        <p:txBody>
          <a:bodyPr wrap="square" rtlCol="0">
            <a:spAutoFit/>
          </a:bodyPr>
          <a:lstStyle/>
          <a:p>
            <a:r>
              <a:rPr lang="fr-FR" sz="800">
                <a:effectLst>
                  <a:outerShdw blurRad="50800" dist="38100" dir="2700000" algn="tl" rotWithShape="0">
                    <a:prstClr val="black">
                      <a:alpha val="40000"/>
                    </a:prstClr>
                  </a:outerShdw>
                </a:effectLst>
              </a:rPr>
              <a:t>Consortia x  </a:t>
            </a:r>
            <a:r>
              <a:rPr lang="en-US" sz="800">
                <a:effectLst>
                  <a:outerShdw blurRad="50800" dist="38100" dir="2700000" algn="tl" rotWithShape="0">
                    <a:prstClr val="black">
                      <a:alpha val="40000"/>
                    </a:prstClr>
                  </a:outerShdw>
                </a:effectLst>
              </a:rPr>
              <a:t>Systems</a:t>
            </a:r>
          </a:p>
        </p:txBody>
      </p:sp>
      <p:cxnSp>
        <p:nvCxnSpPr>
          <p:cNvPr id="8" name="Connecteur droit avec flèche 7">
            <a:extLst>
              <a:ext uri="{FF2B5EF4-FFF2-40B4-BE49-F238E27FC236}">
                <a16:creationId xmlns:a16="http://schemas.microsoft.com/office/drawing/2014/main" id="{56FCBE69-A1F2-0E4C-0F9F-B65AD817ED2F}"/>
              </a:ext>
            </a:extLst>
          </p:cNvPr>
          <p:cNvCxnSpPr>
            <a:cxnSpLocks/>
          </p:cNvCxnSpPr>
          <p:nvPr/>
        </p:nvCxnSpPr>
        <p:spPr>
          <a:xfrm>
            <a:off x="7337973" y="1008034"/>
            <a:ext cx="2629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8" name="Groupe 2">
            <a:extLst>
              <a:ext uri="{FF2B5EF4-FFF2-40B4-BE49-F238E27FC236}">
                <a16:creationId xmlns:a16="http://schemas.microsoft.com/office/drawing/2014/main" id="{B0CCB092-BFF6-3748-B727-0C9F038FB0B1}"/>
              </a:ext>
            </a:extLst>
          </p:cNvPr>
          <p:cNvGrpSpPr/>
          <p:nvPr/>
        </p:nvGrpSpPr>
        <p:grpSpPr>
          <a:xfrm>
            <a:off x="991267" y="140992"/>
            <a:ext cx="7145736" cy="766470"/>
            <a:chOff x="584199" y="1770989"/>
            <a:chExt cx="4174886" cy="766470"/>
          </a:xfrm>
          <a:effectLst>
            <a:outerShdw blurRad="50800" dist="38100" dir="2700000" algn="tl" rotWithShape="0">
              <a:prstClr val="black">
                <a:alpha val="40000"/>
              </a:prstClr>
            </a:outerShdw>
          </a:effectLst>
        </p:grpSpPr>
        <p:sp>
          <p:nvSpPr>
            <p:cNvPr id="19" name="Rectangle 18">
              <a:extLst>
                <a:ext uri="{FF2B5EF4-FFF2-40B4-BE49-F238E27FC236}">
                  <a16:creationId xmlns:a16="http://schemas.microsoft.com/office/drawing/2014/main" id="{07870921-865A-754E-9529-CA99BEC90450}"/>
                </a:ext>
              </a:extLst>
            </p:cNvPr>
            <p:cNvSpPr/>
            <p:nvPr/>
          </p:nvSpPr>
          <p:spPr>
            <a:xfrm>
              <a:off x="584199" y="1770989"/>
              <a:ext cx="4089399" cy="76647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20" name="ZoneTexte 9">
              <a:extLst>
                <a:ext uri="{FF2B5EF4-FFF2-40B4-BE49-F238E27FC236}">
                  <a16:creationId xmlns:a16="http://schemas.microsoft.com/office/drawing/2014/main" id="{9EB4D06E-9BF0-B043-B19C-B45619D5F346}"/>
                </a:ext>
              </a:extLst>
            </p:cNvPr>
            <p:cNvSpPr txBox="1"/>
            <p:nvPr/>
          </p:nvSpPr>
          <p:spPr>
            <a:xfrm>
              <a:off x="669686" y="1770989"/>
              <a:ext cx="4089399" cy="7664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lvl="0" indent="0" algn="l" defTabSz="1111250">
                <a:lnSpc>
                  <a:spcPct val="90000"/>
                </a:lnSpc>
                <a:spcBef>
                  <a:spcPct val="0"/>
                </a:spcBef>
                <a:spcAft>
                  <a:spcPct val="35000"/>
                </a:spcAft>
                <a:buNone/>
              </a:pPr>
              <a:r>
                <a:rPr lang="en-US" sz="2800" b="1" dirty="0">
                  <a:solidFill>
                    <a:srgbClr val="C00000"/>
                  </a:solidFill>
                  <a:effectLst>
                    <a:outerShdw blurRad="50800" dist="38100" dir="2700000" algn="tl" rotWithShape="0">
                      <a:prstClr val="black">
                        <a:alpha val="40000"/>
                      </a:prstClr>
                    </a:outerShdw>
                  </a:effectLst>
                </a:rPr>
                <a:t>II.4 GMES &amp; AFRICA INFORMATION SERVICES SYSTEM</a:t>
              </a:r>
            </a:p>
          </p:txBody>
        </p:sp>
      </p:grpSp>
      <p:pic>
        <p:nvPicPr>
          <p:cNvPr id="21" name="Image 10">
            <a:extLst>
              <a:ext uri="{FF2B5EF4-FFF2-40B4-BE49-F238E27FC236}">
                <a16:creationId xmlns:a16="http://schemas.microsoft.com/office/drawing/2014/main" id="{167811A1-E93B-1041-923E-5BB59A76E1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512" y="110227"/>
            <a:ext cx="825355" cy="82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56030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3308070A-7EFD-9495-FE58-7B12238750AB}"/>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0" y="0"/>
            <a:ext cx="12196302" cy="6858000"/>
          </a:xfrm>
          <a:prstGeom prst="rect">
            <a:avLst/>
          </a:prstGeom>
        </p:spPr>
      </p:pic>
      <p:pic>
        <p:nvPicPr>
          <p:cNvPr id="5" name="Image 4">
            <a:extLst>
              <a:ext uri="{FF2B5EF4-FFF2-40B4-BE49-F238E27FC236}">
                <a16:creationId xmlns:a16="http://schemas.microsoft.com/office/drawing/2014/main" id="{80663F0E-D868-4705-B616-7320CFB50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61" y="1041050"/>
            <a:ext cx="10563494" cy="5540806"/>
          </a:xfrm>
          <a:prstGeom prst="rect">
            <a:avLst/>
          </a:prstGeom>
        </p:spPr>
      </p:pic>
      <p:sp>
        <p:nvSpPr>
          <p:cNvPr id="3" name="ZoneTexte 2">
            <a:extLst>
              <a:ext uri="{FF2B5EF4-FFF2-40B4-BE49-F238E27FC236}">
                <a16:creationId xmlns:a16="http://schemas.microsoft.com/office/drawing/2014/main" id="{5BCD7031-8C4C-4D8D-8428-20377DB0FF80}"/>
              </a:ext>
            </a:extLst>
          </p:cNvPr>
          <p:cNvSpPr txBox="1"/>
          <p:nvPr/>
        </p:nvSpPr>
        <p:spPr>
          <a:xfrm>
            <a:off x="297776" y="1711583"/>
            <a:ext cx="3782734" cy="1323439"/>
          </a:xfrm>
          <a:prstGeom prst="rect">
            <a:avLst/>
          </a:prstGeom>
          <a:noFill/>
        </p:spPr>
        <p:txBody>
          <a:bodyPr wrap="square" rtlCol="0">
            <a:spAutoFit/>
          </a:bodyPr>
          <a:lstStyle/>
          <a:p>
            <a:pPr marL="342917" indent="-342917" defTabSz="914446">
              <a:buFont typeface="Arial" panose="020B0604020202020204" pitchFamily="34" charset="0"/>
              <a:buChar char="•"/>
            </a:pPr>
            <a:r>
              <a:rPr lang="en-US" sz="2000" dirty="0">
                <a:solidFill>
                  <a:srgbClr val="548235"/>
                </a:solidFill>
                <a:effectLst>
                  <a:outerShdw blurRad="50800" dist="38100" dir="2700000" algn="tl" rotWithShape="0">
                    <a:prstClr val="black">
                      <a:alpha val="40000"/>
                    </a:prstClr>
                  </a:outerShdw>
                </a:effectLst>
                <a:latin typeface="Calibri" panose="020F0502020204030204"/>
              </a:rPr>
              <a:t>5,000 participants</a:t>
            </a:r>
          </a:p>
          <a:p>
            <a:pPr marL="342917" indent="-342917" defTabSz="914446">
              <a:buFont typeface="Arial" panose="020B0604020202020204" pitchFamily="34" charset="0"/>
              <a:buChar char="•"/>
            </a:pPr>
            <a:r>
              <a:rPr lang="en-US" sz="2000" dirty="0">
                <a:solidFill>
                  <a:srgbClr val="548235"/>
                </a:solidFill>
                <a:effectLst>
                  <a:outerShdw blurRad="50800" dist="38100" dir="2700000" algn="tl" rotWithShape="0">
                    <a:prstClr val="black">
                      <a:alpha val="40000"/>
                    </a:prstClr>
                  </a:outerShdw>
                </a:effectLst>
                <a:latin typeface="Calibri" panose="020F0502020204030204"/>
              </a:rPr>
              <a:t>20,000 days of training</a:t>
            </a:r>
          </a:p>
          <a:p>
            <a:pPr marL="342917" indent="-342917" defTabSz="914446">
              <a:buFont typeface="Arial" panose="020B0604020202020204" pitchFamily="34" charset="0"/>
              <a:buChar char="•"/>
            </a:pPr>
            <a:r>
              <a:rPr lang="en-US" sz="2000" dirty="0">
                <a:solidFill>
                  <a:srgbClr val="548235"/>
                </a:solidFill>
                <a:effectLst>
                  <a:outerShdw blurRad="50800" dist="38100" dir="2700000" algn="tl" rotWithShape="0">
                    <a:prstClr val="black">
                      <a:alpha val="40000"/>
                    </a:prstClr>
                  </a:outerShdw>
                </a:effectLst>
                <a:latin typeface="Calibri" panose="020F0502020204030204"/>
              </a:rPr>
              <a:t>100 training delivered</a:t>
            </a:r>
          </a:p>
          <a:p>
            <a:pPr marL="342917" indent="-342917" defTabSz="914446">
              <a:buFont typeface="Arial" panose="020B0604020202020204" pitchFamily="34" charset="0"/>
              <a:buChar char="•"/>
            </a:pPr>
            <a:r>
              <a:rPr lang="en-US" sz="2000" dirty="0">
                <a:solidFill>
                  <a:srgbClr val="548235"/>
                </a:solidFill>
                <a:effectLst>
                  <a:outerShdw blurRad="50800" dist="38100" dir="2700000" algn="tl" rotWithShape="0">
                    <a:prstClr val="black">
                      <a:alpha val="40000"/>
                    </a:prstClr>
                  </a:outerShdw>
                </a:effectLst>
                <a:latin typeface="Calibri" panose="020F0502020204030204"/>
              </a:rPr>
              <a:t>46 scholars (PhD and Masters)</a:t>
            </a:r>
          </a:p>
        </p:txBody>
      </p:sp>
      <p:sp>
        <p:nvSpPr>
          <p:cNvPr id="9" name="ZoneTexte 8">
            <a:extLst>
              <a:ext uri="{FF2B5EF4-FFF2-40B4-BE49-F238E27FC236}">
                <a16:creationId xmlns:a16="http://schemas.microsoft.com/office/drawing/2014/main" id="{F1F7FC89-B8ED-40E3-AC92-62836D315700}"/>
              </a:ext>
            </a:extLst>
          </p:cNvPr>
          <p:cNvSpPr txBox="1"/>
          <p:nvPr/>
        </p:nvSpPr>
        <p:spPr>
          <a:xfrm>
            <a:off x="9238488" y="2668999"/>
            <a:ext cx="2481130" cy="1015663"/>
          </a:xfrm>
          <a:prstGeom prst="rect">
            <a:avLst/>
          </a:prstGeom>
          <a:noFill/>
        </p:spPr>
        <p:txBody>
          <a:bodyPr wrap="square" rtlCol="0">
            <a:spAutoFit/>
          </a:bodyPr>
          <a:lstStyle/>
          <a:p>
            <a:pPr defTabSz="914446"/>
            <a:r>
              <a:rPr lang="en-US" sz="2000" dirty="0">
                <a:solidFill>
                  <a:srgbClr val="C55A11"/>
                </a:solidFill>
                <a:effectLst>
                  <a:outerShdw blurRad="50800" dist="38100" dir="2700000" algn="tl" rotWithShape="0">
                    <a:prstClr val="black">
                      <a:alpha val="40000"/>
                    </a:prstClr>
                  </a:outerShdw>
                </a:effectLst>
                <a:latin typeface="Calibri" panose="020F0502020204030204"/>
              </a:rPr>
              <a:t>30+ Francophone and Anglophone Universities</a:t>
            </a:r>
          </a:p>
        </p:txBody>
      </p:sp>
      <p:sp>
        <p:nvSpPr>
          <p:cNvPr id="11" name="ZoneTexte 10">
            <a:extLst>
              <a:ext uri="{FF2B5EF4-FFF2-40B4-BE49-F238E27FC236}">
                <a16:creationId xmlns:a16="http://schemas.microsoft.com/office/drawing/2014/main" id="{D1C23142-7401-4CCD-B4B6-6C6FC58078FD}"/>
              </a:ext>
            </a:extLst>
          </p:cNvPr>
          <p:cNvSpPr txBox="1"/>
          <p:nvPr/>
        </p:nvSpPr>
        <p:spPr>
          <a:xfrm>
            <a:off x="8719086" y="5016628"/>
            <a:ext cx="3335754" cy="1631216"/>
          </a:xfrm>
          <a:prstGeom prst="rect">
            <a:avLst/>
          </a:prstGeom>
          <a:noFill/>
        </p:spPr>
        <p:txBody>
          <a:bodyPr wrap="square" rtlCol="0">
            <a:spAutoFit/>
          </a:bodyPr>
          <a:lstStyle/>
          <a:p>
            <a:pPr marL="342917" indent="-342917" defTabSz="914446">
              <a:buFont typeface="Arial" panose="020B0604020202020204" pitchFamily="34" charset="0"/>
              <a:buChar char="•"/>
            </a:pPr>
            <a:r>
              <a:rPr lang="en-US" sz="2000" dirty="0">
                <a:solidFill>
                  <a:srgbClr val="595959"/>
                </a:solidFill>
                <a:effectLst>
                  <a:outerShdw blurRad="50800" dist="38100" dir="2700000" algn="tl" rotWithShape="0">
                    <a:prstClr val="black">
                      <a:alpha val="40000"/>
                    </a:prstClr>
                  </a:outerShdw>
                </a:effectLst>
                <a:latin typeface="Calibri" panose="020F0502020204030204"/>
              </a:rPr>
              <a:t>Training Strategy</a:t>
            </a:r>
          </a:p>
          <a:p>
            <a:pPr marL="342917" indent="-342917" defTabSz="914446">
              <a:buFont typeface="Arial" panose="020B0604020202020204" pitchFamily="34" charset="0"/>
              <a:buChar char="•"/>
            </a:pPr>
            <a:r>
              <a:rPr lang="en-US" sz="2000" dirty="0">
                <a:solidFill>
                  <a:srgbClr val="595959"/>
                </a:solidFill>
                <a:effectLst>
                  <a:outerShdw blurRad="50800" dist="38100" dir="2700000" algn="tl" rotWithShape="0">
                    <a:prstClr val="black">
                      <a:alpha val="40000"/>
                    </a:prstClr>
                  </a:outerShdw>
                </a:effectLst>
                <a:latin typeface="Calibri" panose="020F0502020204030204"/>
              </a:rPr>
              <a:t>Training Catalogue (Identification of needs)</a:t>
            </a:r>
          </a:p>
          <a:p>
            <a:pPr marL="342917" indent="-342917" defTabSz="914446">
              <a:buFont typeface="Arial" panose="020B0604020202020204" pitchFamily="34" charset="0"/>
              <a:buChar char="•"/>
            </a:pPr>
            <a:r>
              <a:rPr lang="en-US" sz="2000" dirty="0">
                <a:solidFill>
                  <a:srgbClr val="595959"/>
                </a:solidFill>
                <a:effectLst>
                  <a:outerShdw blurRad="50800" dist="38100" dir="2700000" algn="tl" rotWithShape="0">
                    <a:prstClr val="black">
                      <a:alpha val="40000"/>
                    </a:prstClr>
                  </a:outerShdw>
                </a:effectLst>
                <a:latin typeface="Calibri" panose="020F0502020204030204"/>
              </a:rPr>
              <a:t>Mapping of existing capacities</a:t>
            </a:r>
          </a:p>
        </p:txBody>
      </p:sp>
      <p:grpSp>
        <p:nvGrpSpPr>
          <p:cNvPr id="18" name="Groupe 17">
            <a:extLst>
              <a:ext uri="{FF2B5EF4-FFF2-40B4-BE49-F238E27FC236}">
                <a16:creationId xmlns:a16="http://schemas.microsoft.com/office/drawing/2014/main" id="{15DA4F2E-7D04-12F8-CA54-84C7151F4220}"/>
              </a:ext>
            </a:extLst>
          </p:cNvPr>
          <p:cNvGrpSpPr/>
          <p:nvPr/>
        </p:nvGrpSpPr>
        <p:grpSpPr>
          <a:xfrm>
            <a:off x="111942" y="155638"/>
            <a:ext cx="10039051" cy="828000"/>
            <a:chOff x="111942" y="155638"/>
            <a:chExt cx="7592691" cy="828000"/>
          </a:xfrm>
        </p:grpSpPr>
        <p:pic>
          <p:nvPicPr>
            <p:cNvPr id="19" name="Image 18">
              <a:extLst>
                <a:ext uri="{FF2B5EF4-FFF2-40B4-BE49-F238E27FC236}">
                  <a16:creationId xmlns:a16="http://schemas.microsoft.com/office/drawing/2014/main" id="{9CEAF3AC-2B3D-D8C1-0BAC-8FF4B9040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42" y="155638"/>
              <a:ext cx="720716" cy="828000"/>
            </a:xfrm>
            <a:prstGeom prst="rect">
              <a:avLst/>
            </a:prstGeom>
            <a:effectLst>
              <a:outerShdw blurRad="50800" dist="38100" dir="2700000" algn="tl" rotWithShape="0">
                <a:prstClr val="black">
                  <a:alpha val="40000"/>
                </a:prstClr>
              </a:outerShdw>
            </a:effectLst>
          </p:spPr>
        </p:pic>
        <p:sp>
          <p:nvSpPr>
            <p:cNvPr id="20" name="Forme libre : forme 19">
              <a:extLst>
                <a:ext uri="{FF2B5EF4-FFF2-40B4-BE49-F238E27FC236}">
                  <a16:creationId xmlns:a16="http://schemas.microsoft.com/office/drawing/2014/main" id="{02ED5C58-275C-E803-F721-EAB9CD00D671}"/>
                </a:ext>
              </a:extLst>
            </p:cNvPr>
            <p:cNvSpPr/>
            <p:nvPr/>
          </p:nvSpPr>
          <p:spPr>
            <a:xfrm>
              <a:off x="951793" y="184629"/>
              <a:ext cx="6752840" cy="766470"/>
            </a:xfrm>
            <a:custGeom>
              <a:avLst/>
              <a:gdLst>
                <a:gd name="connsiteX0" fmla="*/ 0 w 4089399"/>
                <a:gd name="connsiteY0" fmla="*/ 0 h 766470"/>
                <a:gd name="connsiteX1" fmla="*/ 4089399 w 4089399"/>
                <a:gd name="connsiteY1" fmla="*/ 0 h 766470"/>
                <a:gd name="connsiteX2" fmla="*/ 4089399 w 4089399"/>
                <a:gd name="connsiteY2" fmla="*/ 766470 h 766470"/>
                <a:gd name="connsiteX3" fmla="*/ 0 w 4089399"/>
                <a:gd name="connsiteY3" fmla="*/ 766470 h 766470"/>
                <a:gd name="connsiteX4" fmla="*/ 0 w 4089399"/>
                <a:gd name="connsiteY4" fmla="*/ 0 h 766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399" h="766470">
                  <a:moveTo>
                    <a:pt x="0" y="0"/>
                  </a:moveTo>
                  <a:lnTo>
                    <a:pt x="4089399" y="0"/>
                  </a:lnTo>
                  <a:lnTo>
                    <a:pt x="4089399" y="766470"/>
                  </a:lnTo>
                  <a:lnTo>
                    <a:pt x="0" y="766470"/>
                  </a:lnTo>
                  <a:lnTo>
                    <a:pt x="0" y="0"/>
                  </a:lnTo>
                  <a:close/>
                </a:path>
              </a:pathLst>
            </a:custGeom>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lvl="0" indent="0" defTabSz="1111250">
                <a:lnSpc>
                  <a:spcPct val="90000"/>
                </a:lnSpc>
                <a:spcBef>
                  <a:spcPct val="0"/>
                </a:spcBef>
                <a:spcAft>
                  <a:spcPct val="35000"/>
                </a:spcAft>
                <a:buNone/>
              </a:pPr>
              <a:r>
                <a:rPr lang="en-US" sz="2500" b="1" kern="1200" noProof="0" dirty="0">
                  <a:solidFill>
                    <a:srgbClr val="0432FF"/>
                  </a:solidFill>
                </a:rPr>
                <a:t>III. TRAINING SYSTEM: NATIONAL, REGIONAL AND CONTINENTAL</a:t>
              </a:r>
            </a:p>
          </p:txBody>
        </p:sp>
      </p:grpSp>
      <p:pic>
        <p:nvPicPr>
          <p:cNvPr id="21" name="Image 20">
            <a:extLst>
              <a:ext uri="{FF2B5EF4-FFF2-40B4-BE49-F238E27FC236}">
                <a16:creationId xmlns:a16="http://schemas.microsoft.com/office/drawing/2014/main" id="{3FC5833C-67EA-E14A-FBF1-772A4F9599B6}"/>
              </a:ext>
            </a:extLst>
          </p:cNvPr>
          <p:cNvPicPr>
            <a:picLocks noChangeAspect="1"/>
          </p:cNvPicPr>
          <p:nvPr/>
        </p:nvPicPr>
        <p:blipFill>
          <a:blip r:embed="rId6"/>
          <a:stretch>
            <a:fillRect/>
          </a:stretch>
        </p:blipFill>
        <p:spPr>
          <a:xfrm>
            <a:off x="3834188" y="6506306"/>
            <a:ext cx="4523624" cy="335309"/>
          </a:xfrm>
          <a:prstGeom prst="rect">
            <a:avLst/>
          </a:prstGeom>
        </p:spPr>
      </p:pic>
      <p:sp>
        <p:nvSpPr>
          <p:cNvPr id="12" name="ZoneTexte 8">
            <a:extLst>
              <a:ext uri="{FF2B5EF4-FFF2-40B4-BE49-F238E27FC236}">
                <a16:creationId xmlns:a16="http://schemas.microsoft.com/office/drawing/2014/main" id="{2E7D55B0-7669-A345-ABD3-2D34E6100DC9}"/>
              </a:ext>
            </a:extLst>
          </p:cNvPr>
          <p:cNvSpPr txBox="1"/>
          <p:nvPr/>
        </p:nvSpPr>
        <p:spPr>
          <a:xfrm>
            <a:off x="56471" y="4223087"/>
            <a:ext cx="4265344" cy="923330"/>
          </a:xfrm>
          <a:prstGeom prst="rect">
            <a:avLst/>
          </a:prstGeom>
          <a:noFill/>
          <a:effectLst>
            <a:outerShdw blurRad="127000" dist="127000" dir="2400000" algn="ctr" rotWithShape="0">
              <a:srgbClr val="000000">
                <a:alpha val="43137"/>
              </a:srgbClr>
            </a:outerShdw>
          </a:effectLst>
        </p:spPr>
        <p:txBody>
          <a:bodyPr wrap="square" rtlCol="0">
            <a:spAutoFit/>
          </a:bodyPr>
          <a:lstStyle/>
          <a:p>
            <a:pPr algn="ctr"/>
            <a:r>
              <a:rPr lang="fr-FR" dirty="0">
                <a:solidFill>
                  <a:srgbClr val="B08501"/>
                </a:solidFill>
                <a:effectLst>
                  <a:outerShdw blurRad="50800" dist="38100" dir="2700000" algn="tl" rotWithShape="0">
                    <a:prstClr val="black">
                      <a:alpha val="40000"/>
                    </a:prstClr>
                  </a:outerShdw>
                </a:effectLst>
              </a:rPr>
              <a:t>AUC GMES and Africa Distance Learning Platform</a:t>
            </a:r>
          </a:p>
          <a:p>
            <a:pPr algn="ctr"/>
            <a:r>
              <a:rPr lang="fr-FR" dirty="0">
                <a:solidFill>
                  <a:srgbClr val="B08501"/>
                </a:solidFill>
                <a:effectLst>
                  <a:outerShdw blurRad="50800" dist="38100" dir="2700000" algn="tl" rotWithShape="0">
                    <a:prstClr val="black">
                      <a:alpha val="40000"/>
                    </a:prstClr>
                  </a:outerShdw>
                </a:effectLst>
                <a:hlinkClick r:id="rId7">
                  <a:extLst>
                    <a:ext uri="{A12FA001-AC4F-418D-AE19-62706E023703}">
                      <ahyp:hlinkClr xmlns:ahyp="http://schemas.microsoft.com/office/drawing/2018/hyperlinkcolor" val="tx"/>
                    </a:ext>
                  </a:extLst>
                </a:hlinkClick>
              </a:rPr>
              <a:t>http://gmestraining.africa-union.org</a:t>
            </a:r>
            <a:r>
              <a:rPr lang="fr-FR" dirty="0">
                <a:solidFill>
                  <a:srgbClr val="B08501"/>
                </a:solidFill>
                <a:effectLst>
                  <a:outerShdw blurRad="50800" dist="38100" dir="2700000" algn="tl" rotWithShape="0">
                    <a:prstClr val="black">
                      <a:alpha val="40000"/>
                    </a:prstClr>
                  </a:outerShdw>
                </a:effectLst>
              </a:rPr>
              <a:t> </a:t>
            </a:r>
          </a:p>
        </p:txBody>
      </p:sp>
    </p:spTree>
    <p:extLst>
      <p:ext uri="{BB962C8B-B14F-4D97-AF65-F5344CB8AC3E}">
        <p14:creationId xmlns:p14="http://schemas.microsoft.com/office/powerpoint/2010/main" val="2760307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BEBA5BD7-807B-CDEF-B937-A691B3A26DEC}"/>
              </a:ext>
            </a:extLst>
          </p:cNvPr>
          <p:cNvPicPr>
            <a:picLocks noChangeAspect="1"/>
          </p:cNvPicPr>
          <p:nvPr/>
        </p:nvPicPr>
        <p:blipFill>
          <a:blip r:embed="rId3"/>
          <a:stretch>
            <a:fillRect/>
          </a:stretch>
        </p:blipFill>
        <p:spPr>
          <a:xfrm>
            <a:off x="6135340" y="0"/>
            <a:ext cx="7246769" cy="5486400"/>
          </a:xfrm>
          <a:prstGeom prst="rect">
            <a:avLst/>
          </a:prstGeom>
        </p:spPr>
      </p:pic>
      <p:pic>
        <p:nvPicPr>
          <p:cNvPr id="33" name="Image 32">
            <a:extLst>
              <a:ext uri="{FF2B5EF4-FFF2-40B4-BE49-F238E27FC236}">
                <a16:creationId xmlns:a16="http://schemas.microsoft.com/office/drawing/2014/main" id="{F3827BC7-6848-77D3-3552-2B8B4BD8C7FA}"/>
              </a:ext>
            </a:extLst>
          </p:cNvPr>
          <p:cNvPicPr>
            <a:picLocks noChangeAspect="1"/>
          </p:cNvPicPr>
          <p:nvPr/>
        </p:nvPicPr>
        <p:blipFill>
          <a:blip r:embed="rId4"/>
          <a:stretch>
            <a:fillRect/>
          </a:stretch>
        </p:blipFill>
        <p:spPr>
          <a:xfrm>
            <a:off x="393656" y="2910447"/>
            <a:ext cx="5935809" cy="3376054"/>
          </a:xfrm>
          <a:prstGeom prst="rect">
            <a:avLst/>
          </a:prstGeom>
        </p:spPr>
      </p:pic>
      <p:pic>
        <p:nvPicPr>
          <p:cNvPr id="12" name="Image 11">
            <a:extLst>
              <a:ext uri="{FF2B5EF4-FFF2-40B4-BE49-F238E27FC236}">
                <a16:creationId xmlns:a16="http://schemas.microsoft.com/office/drawing/2014/main" id="{728BD8C4-E0EF-62CE-D534-15265014EBB5}"/>
              </a:ext>
            </a:extLst>
          </p:cNvPr>
          <p:cNvPicPr/>
          <p:nvPr/>
        </p:nvPicPr>
        <p:blipFill>
          <a:blip r:embed="rId5">
            <a:alphaModFix amt="5000"/>
          </a:blip>
          <a:stretch>
            <a:fillRect/>
          </a:stretch>
        </p:blipFill>
        <p:spPr>
          <a:xfrm>
            <a:off x="0" y="-5715"/>
            <a:ext cx="12196302" cy="6858000"/>
          </a:xfrm>
          <a:prstGeom prst="rect">
            <a:avLst/>
          </a:prstGeom>
        </p:spPr>
      </p:pic>
      <p:pic>
        <p:nvPicPr>
          <p:cNvPr id="41" name="Image 40">
            <a:extLst>
              <a:ext uri="{FF2B5EF4-FFF2-40B4-BE49-F238E27FC236}">
                <a16:creationId xmlns:a16="http://schemas.microsoft.com/office/drawing/2014/main" id="{3A91C5BC-ED1C-F607-0D4B-1A29B563A6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35" y="78212"/>
            <a:ext cx="942080" cy="828000"/>
          </a:xfrm>
          <a:prstGeom prst="rect">
            <a:avLst/>
          </a:prstGeom>
          <a:effectLst>
            <a:outerShdw blurRad="50800" dist="38100" dir="2700000" algn="tl" rotWithShape="0">
              <a:prstClr val="black">
                <a:alpha val="40000"/>
              </a:prstClr>
            </a:outerShdw>
          </a:effectLst>
        </p:spPr>
      </p:pic>
      <p:sp>
        <p:nvSpPr>
          <p:cNvPr id="42" name="ZoneTexte 41">
            <a:extLst>
              <a:ext uri="{FF2B5EF4-FFF2-40B4-BE49-F238E27FC236}">
                <a16:creationId xmlns:a16="http://schemas.microsoft.com/office/drawing/2014/main" id="{ECEC4991-CEA9-6FDC-3A4D-9CC6C0D97AD7}"/>
              </a:ext>
            </a:extLst>
          </p:cNvPr>
          <p:cNvSpPr txBox="1"/>
          <p:nvPr/>
        </p:nvSpPr>
        <p:spPr>
          <a:xfrm>
            <a:off x="8295609" y="5196074"/>
            <a:ext cx="2286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50 Communication platforms</a:t>
            </a:r>
          </a:p>
        </p:txBody>
      </p:sp>
      <p:pic>
        <p:nvPicPr>
          <p:cNvPr id="43" name="Image 42">
            <a:extLst>
              <a:ext uri="{FF2B5EF4-FFF2-40B4-BE49-F238E27FC236}">
                <a16:creationId xmlns:a16="http://schemas.microsoft.com/office/drawing/2014/main" id="{A2A84F92-2CC1-5CAD-C5F8-639EBF0342F2}"/>
              </a:ext>
            </a:extLst>
          </p:cNvPr>
          <p:cNvPicPr>
            <a:picLocks noChangeAspect="1"/>
          </p:cNvPicPr>
          <p:nvPr/>
        </p:nvPicPr>
        <p:blipFill>
          <a:blip r:embed="rId7">
            <a:duotone>
              <a:schemeClr val="bg2">
                <a:shade val="45000"/>
                <a:satMod val="135000"/>
              </a:schemeClr>
              <a:prstClr val="white"/>
            </a:duotone>
          </a:blip>
          <a:stretch>
            <a:fillRect/>
          </a:stretch>
        </p:blipFill>
        <p:spPr>
          <a:xfrm>
            <a:off x="3834188" y="6506306"/>
            <a:ext cx="4523624" cy="335309"/>
          </a:xfrm>
          <a:prstGeom prst="rect">
            <a:avLst/>
          </a:prstGeom>
        </p:spPr>
      </p:pic>
      <p:cxnSp>
        <p:nvCxnSpPr>
          <p:cNvPr id="3" name="Connecteur droit avec flèche 2">
            <a:extLst>
              <a:ext uri="{FF2B5EF4-FFF2-40B4-BE49-F238E27FC236}">
                <a16:creationId xmlns:a16="http://schemas.microsoft.com/office/drawing/2014/main" id="{3A1AC2C3-435E-0E65-FD3D-4AA5DB23FF78}"/>
              </a:ext>
            </a:extLst>
          </p:cNvPr>
          <p:cNvCxnSpPr>
            <a:cxnSpLocks/>
          </p:cNvCxnSpPr>
          <p:nvPr/>
        </p:nvCxnSpPr>
        <p:spPr>
          <a:xfrm flipV="1">
            <a:off x="5743575" y="4348067"/>
            <a:ext cx="0" cy="62368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AF29F58A-B382-426F-7E6D-D3A4ACF1BC91}"/>
              </a:ext>
            </a:extLst>
          </p:cNvPr>
          <p:cNvSpPr txBox="1"/>
          <p:nvPr/>
        </p:nvSpPr>
        <p:spPr>
          <a:xfrm>
            <a:off x="5074920" y="3591833"/>
            <a:ext cx="13373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2696 Followers</a:t>
            </a:r>
          </a:p>
        </p:txBody>
      </p:sp>
      <p:graphicFrame>
        <p:nvGraphicFramePr>
          <p:cNvPr id="5" name="Espace réservé du contenu 2">
            <a:extLst>
              <a:ext uri="{FF2B5EF4-FFF2-40B4-BE49-F238E27FC236}">
                <a16:creationId xmlns:a16="http://schemas.microsoft.com/office/drawing/2014/main" id="{DA3E86D6-8508-4000-413A-357CAD4F7704}"/>
              </a:ext>
            </a:extLst>
          </p:cNvPr>
          <p:cNvGraphicFramePr>
            <a:graphicFrameLocks noGrp="1"/>
          </p:cNvGraphicFramePr>
          <p:nvPr>
            <p:ph idx="1"/>
            <p:extLst>
              <p:ext uri="{D42A27DB-BD31-4B8C-83A1-F6EECF244321}">
                <p14:modId xmlns:p14="http://schemas.microsoft.com/office/powerpoint/2010/main" val="3803920185"/>
              </p:ext>
            </p:extLst>
          </p:nvPr>
        </p:nvGraphicFramePr>
        <p:xfrm>
          <a:off x="-717147" y="451357"/>
          <a:ext cx="6070863" cy="2016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Rectangle 12">
            <a:extLst>
              <a:ext uri="{FF2B5EF4-FFF2-40B4-BE49-F238E27FC236}">
                <a16:creationId xmlns:a16="http://schemas.microsoft.com/office/drawing/2014/main" id="{2455BD2D-5A1F-BCF0-DAC0-9904620E1637}"/>
              </a:ext>
            </a:extLst>
          </p:cNvPr>
          <p:cNvSpPr/>
          <p:nvPr/>
        </p:nvSpPr>
        <p:spPr>
          <a:xfrm>
            <a:off x="5114925" y="4949190"/>
            <a:ext cx="1293206" cy="133731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B0883E47-C265-7523-267C-41C960900CA0}"/>
              </a:ext>
            </a:extLst>
          </p:cNvPr>
          <p:cNvSpPr txBox="1"/>
          <p:nvPr/>
        </p:nvSpPr>
        <p:spPr>
          <a:xfrm>
            <a:off x="165609" y="2415474"/>
            <a:ext cx="33762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https://gmes4africa.blogspot.com</a:t>
            </a:r>
          </a:p>
        </p:txBody>
      </p:sp>
      <p:sp>
        <p:nvSpPr>
          <p:cNvPr id="16" name="Rectangle 15">
            <a:extLst>
              <a:ext uri="{FF2B5EF4-FFF2-40B4-BE49-F238E27FC236}">
                <a16:creationId xmlns:a16="http://schemas.microsoft.com/office/drawing/2014/main" id="{85502784-4B1C-22E9-C0EC-BD94E5638406}"/>
              </a:ext>
            </a:extLst>
          </p:cNvPr>
          <p:cNvSpPr/>
          <p:nvPr/>
        </p:nvSpPr>
        <p:spPr>
          <a:xfrm>
            <a:off x="237089" y="2790950"/>
            <a:ext cx="3026168" cy="2283970"/>
          </a:xfrm>
          <a:prstGeom prst="rect">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eur droit avec flèche 16">
            <a:extLst>
              <a:ext uri="{FF2B5EF4-FFF2-40B4-BE49-F238E27FC236}">
                <a16:creationId xmlns:a16="http://schemas.microsoft.com/office/drawing/2014/main" id="{4AD23993-869D-32F7-91D6-D7BFD5E92153}"/>
              </a:ext>
            </a:extLst>
          </p:cNvPr>
          <p:cNvCxnSpPr>
            <a:cxnSpLocks/>
          </p:cNvCxnSpPr>
          <p:nvPr/>
        </p:nvCxnSpPr>
        <p:spPr>
          <a:xfrm flipV="1">
            <a:off x="1297305" y="2063115"/>
            <a:ext cx="0" cy="31974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1230F8CF-D2DC-9518-4C6D-A7F101EEB743}"/>
              </a:ext>
            </a:extLst>
          </p:cNvPr>
          <p:cNvCxnSpPr/>
          <p:nvPr/>
        </p:nvCxnSpPr>
        <p:spPr>
          <a:xfrm>
            <a:off x="1287994" y="6405998"/>
            <a:ext cx="3594304"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Forme libre : forme 39">
            <a:extLst>
              <a:ext uri="{FF2B5EF4-FFF2-40B4-BE49-F238E27FC236}">
                <a16:creationId xmlns:a16="http://schemas.microsoft.com/office/drawing/2014/main" id="{515E7E04-CAF6-F84C-8B10-09A86A42BD12}"/>
              </a:ext>
            </a:extLst>
          </p:cNvPr>
          <p:cNvSpPr/>
          <p:nvPr/>
        </p:nvSpPr>
        <p:spPr>
          <a:xfrm>
            <a:off x="1061991" y="122275"/>
            <a:ext cx="5034009" cy="766470"/>
          </a:xfrm>
          <a:custGeom>
            <a:avLst/>
            <a:gdLst>
              <a:gd name="connsiteX0" fmla="*/ 0 w 4089399"/>
              <a:gd name="connsiteY0" fmla="*/ 0 h 766470"/>
              <a:gd name="connsiteX1" fmla="*/ 4089399 w 4089399"/>
              <a:gd name="connsiteY1" fmla="*/ 0 h 766470"/>
              <a:gd name="connsiteX2" fmla="*/ 4089399 w 4089399"/>
              <a:gd name="connsiteY2" fmla="*/ 766470 h 766470"/>
              <a:gd name="connsiteX3" fmla="*/ 0 w 4089399"/>
              <a:gd name="connsiteY3" fmla="*/ 766470 h 766470"/>
              <a:gd name="connsiteX4" fmla="*/ 0 w 4089399"/>
              <a:gd name="connsiteY4" fmla="*/ 0 h 766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399" h="766470">
                <a:moveTo>
                  <a:pt x="0" y="0"/>
                </a:moveTo>
                <a:lnTo>
                  <a:pt x="4089399" y="0"/>
                </a:lnTo>
                <a:lnTo>
                  <a:pt x="4089399" y="766470"/>
                </a:lnTo>
                <a:lnTo>
                  <a:pt x="0" y="76647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lvl="0" indent="0" defTabSz="1111250">
              <a:lnSpc>
                <a:spcPct val="90000"/>
              </a:lnSpc>
              <a:spcBef>
                <a:spcPct val="0"/>
              </a:spcBef>
              <a:spcAft>
                <a:spcPct val="35000"/>
              </a:spcAft>
              <a:buNone/>
            </a:pPr>
            <a:r>
              <a:rPr lang="en-US" sz="2800" b="1" kern="1200" noProof="0" dirty="0">
                <a:solidFill>
                  <a:schemeClr val="bg1"/>
                </a:solidFill>
                <a:effectLst>
                  <a:outerShdw blurRad="50800" dist="38100" dir="2700000" algn="tl" rotWithShape="0">
                    <a:prstClr val="black">
                      <a:alpha val="40000"/>
                    </a:prstClr>
                  </a:outerShdw>
                </a:effectLst>
              </a:rPr>
              <a:t>IV. RAISE AWARENESS AMONG USERS AND COMMUNITIES </a:t>
            </a:r>
          </a:p>
        </p:txBody>
      </p:sp>
    </p:spTree>
    <p:extLst>
      <p:ext uri="{BB962C8B-B14F-4D97-AF65-F5344CB8AC3E}">
        <p14:creationId xmlns:p14="http://schemas.microsoft.com/office/powerpoint/2010/main" val="1532320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2">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9" name="Image 8">
            <a:extLst>
              <a:ext uri="{FF2B5EF4-FFF2-40B4-BE49-F238E27FC236}">
                <a16:creationId xmlns:a16="http://schemas.microsoft.com/office/drawing/2014/main" id="{550E7B38-42AF-40C0-8F1E-AE42DF1BFB98}"/>
              </a:ext>
            </a:extLst>
          </p:cNvPr>
          <p:cNvPicPr>
            <a:picLocks noChangeAspect="1"/>
          </p:cNvPicPr>
          <p:nvPr/>
        </p:nvPicPr>
        <p:blipFill rotWithShape="1">
          <a:blip r:embed="rId3">
            <a:extLst>
              <a:ext uri="{28A0092B-C50C-407E-A947-70E740481C1C}">
                <a14:useLocalDpi xmlns:a14="http://schemas.microsoft.com/office/drawing/2010/main" val="0"/>
              </a:ext>
            </a:extLst>
          </a:blip>
          <a:srcRect t="9785" r="-1" b="570"/>
          <a:stretch/>
        </p:blipFill>
        <p:spPr>
          <a:xfrm>
            <a:off x="-1219" y="-8"/>
            <a:ext cx="12191695" cy="6858000"/>
          </a:xfrm>
          <a:prstGeom prst="rect">
            <a:avLst/>
          </a:prstGeom>
        </p:spPr>
      </p:pic>
      <p:sp>
        <p:nvSpPr>
          <p:cNvPr id="46" name="Freeform: Shape 34">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87718" y="1278965"/>
            <a:ext cx="4592444" cy="426719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Shape 36" hidden="1">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249080" y="1374588"/>
            <a:ext cx="4315593" cy="40879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38">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5F5E752-36E3-4401-B738-6B42D83005C0}"/>
              </a:ext>
            </a:extLst>
          </p:cNvPr>
          <p:cNvSpPr>
            <a:spLocks noGrp="1"/>
          </p:cNvSpPr>
          <p:nvPr>
            <p:ph type="ctrTitle"/>
          </p:nvPr>
        </p:nvSpPr>
        <p:spPr>
          <a:xfrm>
            <a:off x="166974" y="1178963"/>
            <a:ext cx="4073731" cy="2562218"/>
          </a:xfrm>
          <a:solidFill>
            <a:schemeClr val="bg1">
              <a:alpha val="73000"/>
            </a:schemeClr>
          </a:solidFill>
          <a:ln>
            <a:noFill/>
          </a:ln>
        </p:spPr>
        <p:txBody>
          <a:bodyPr anchor="b">
            <a:noAutofit/>
          </a:bodyPr>
          <a:lstStyle/>
          <a:p>
            <a:r>
              <a:rPr lang="fr-FR" sz="2400" dirty="0">
                <a:solidFill>
                  <a:srgbClr val="011893"/>
                </a:solidFill>
                <a:effectLst>
                  <a:glow rad="101600">
                    <a:prstClr val="white">
                      <a:alpha val="60000"/>
                    </a:prstClr>
                  </a:glow>
                </a:effectLst>
                <a:latin typeface="Calibri" panose="020F0502020204030204"/>
                <a:cs typeface="Arial Black" panose="020B0604020202020204" pitchFamily="34" charset="0"/>
              </a:rPr>
              <a:t>A System </a:t>
            </a:r>
            <a:r>
              <a:rPr lang="fr-FR" sz="2400" dirty="0" err="1">
                <a:solidFill>
                  <a:srgbClr val="002060"/>
                </a:solidFill>
                <a:effectLst>
                  <a:glow rad="101600">
                    <a:prstClr val="white">
                      <a:alpha val="60000"/>
                    </a:prstClr>
                  </a:glow>
                </a:effectLst>
                <a:latin typeface="Calibri" panose="020F0502020204030204"/>
                <a:cs typeface="Arial Black" panose="020B0604020202020204" pitchFamily="34" charset="0"/>
              </a:rPr>
              <a:t>is</a:t>
            </a:r>
            <a:r>
              <a:rPr lang="fr-FR" sz="2400" dirty="0">
                <a:solidFill>
                  <a:srgbClr val="002060"/>
                </a:solidFill>
                <a:effectLst>
                  <a:glow rad="101600">
                    <a:prstClr val="white">
                      <a:alpha val="60000"/>
                    </a:prstClr>
                  </a:glow>
                </a:effectLst>
                <a:latin typeface="Calibri" panose="020F0502020204030204"/>
                <a:cs typeface="Arial Black" panose="020B0604020202020204" pitchFamily="34" charset="0"/>
              </a:rPr>
              <a:t> </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a group of </a:t>
            </a:r>
            <a:r>
              <a:rPr lang="fr-FR" sz="2400" b="1" dirty="0" err="1">
                <a:solidFill>
                  <a:srgbClr val="011893"/>
                </a:solidFill>
                <a:effectLst>
                  <a:glow rad="101600">
                    <a:prstClr val="white">
                      <a:alpha val="60000"/>
                    </a:prstClr>
                  </a:glow>
                </a:effectLst>
                <a:latin typeface="Calibri" panose="020F0502020204030204"/>
                <a:cs typeface="Arial Black" panose="020B0604020202020204" pitchFamily="34" charset="0"/>
              </a:rPr>
              <a:t>interacting</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or </a:t>
            </a:r>
            <a:r>
              <a:rPr lang="fr-FR" sz="2400" b="1" dirty="0" err="1">
                <a:solidFill>
                  <a:srgbClr val="011893"/>
                </a:solidFill>
                <a:effectLst>
                  <a:glow rad="101600">
                    <a:prstClr val="white">
                      <a:alpha val="60000"/>
                    </a:prstClr>
                  </a:glow>
                </a:effectLst>
                <a:latin typeface="Calibri" panose="020F0502020204030204"/>
                <a:cs typeface="Arial Black" panose="020B0604020202020204" pitchFamily="34" charset="0"/>
              </a:rPr>
              <a:t>interrelated</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a:t>
            </a:r>
            <a:r>
              <a:rPr lang="fr-FR" sz="2400" b="1" dirty="0" err="1">
                <a:solidFill>
                  <a:srgbClr val="011893"/>
                </a:solidFill>
                <a:effectLst>
                  <a:glow rad="101600">
                    <a:prstClr val="white">
                      <a:alpha val="60000"/>
                    </a:prstClr>
                  </a:glow>
                </a:effectLst>
                <a:latin typeface="Calibri" panose="020F0502020204030204"/>
                <a:cs typeface="Arial Black" panose="020B0604020202020204" pitchFamily="34" charset="0"/>
              </a:rPr>
              <a:t>elements</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a:t>
            </a:r>
            <a:r>
              <a:rPr lang="fr-FR" sz="2400" b="1" dirty="0" err="1">
                <a:solidFill>
                  <a:srgbClr val="011893"/>
                </a:solidFill>
                <a:effectLst>
                  <a:glow rad="101600">
                    <a:prstClr val="white">
                      <a:alpha val="60000"/>
                    </a:prstClr>
                  </a:glow>
                </a:effectLst>
                <a:latin typeface="Calibri" panose="020F0502020204030204"/>
                <a:cs typeface="Arial Black" panose="020B0604020202020204" pitchFamily="34" charset="0"/>
              </a:rPr>
              <a:t>that</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a:t>
            </a:r>
            <a:r>
              <a:rPr lang="fr-FR" sz="2400" b="1" dirty="0" err="1">
                <a:solidFill>
                  <a:srgbClr val="011893"/>
                </a:solidFill>
                <a:effectLst>
                  <a:glow rad="101600">
                    <a:prstClr val="white">
                      <a:alpha val="60000"/>
                    </a:prstClr>
                  </a:glow>
                </a:effectLst>
                <a:latin typeface="Calibri" panose="020F0502020204030204"/>
                <a:cs typeface="Arial Black" panose="020B0604020202020204" pitchFamily="34" charset="0"/>
              </a:rPr>
              <a:t>act</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a:t>
            </a:r>
            <a:r>
              <a:rPr lang="fr-FR" sz="2400" b="1" dirty="0" err="1">
                <a:solidFill>
                  <a:srgbClr val="011893"/>
                </a:solidFill>
                <a:effectLst>
                  <a:glow rad="101600">
                    <a:prstClr val="white">
                      <a:alpha val="60000"/>
                    </a:prstClr>
                  </a:glow>
                </a:effectLst>
                <a:latin typeface="Calibri" panose="020F0502020204030204"/>
                <a:cs typeface="Arial Black" panose="020B0604020202020204" pitchFamily="34" charset="0"/>
              </a:rPr>
              <a:t>together</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as a </a:t>
            </a:r>
            <a:r>
              <a:rPr lang="fr-FR" sz="2400" b="1" dirty="0" err="1">
                <a:solidFill>
                  <a:srgbClr val="011893"/>
                </a:solidFill>
                <a:effectLst>
                  <a:glow rad="101600">
                    <a:prstClr val="white">
                      <a:alpha val="60000"/>
                    </a:prstClr>
                  </a:glow>
                </a:effectLst>
                <a:latin typeface="Calibri" panose="020F0502020204030204"/>
                <a:cs typeface="Arial Black" panose="020B0604020202020204" pitchFamily="34" charset="0"/>
              </a:rPr>
              <a:t>whole</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a:t>
            </a:r>
            <a:r>
              <a:rPr lang="fr-FR" sz="2400" dirty="0">
                <a:solidFill>
                  <a:srgbClr val="011893"/>
                </a:solidFill>
                <a:effectLst>
                  <a:glow rad="101600">
                    <a:prstClr val="white">
                      <a:alpha val="60000"/>
                    </a:prstClr>
                  </a:glow>
                </a:effectLst>
                <a:latin typeface="Calibri" panose="020F0502020204030204"/>
                <a:cs typeface="Arial Black" panose="020B0604020202020204" pitchFamily="34" charset="0"/>
              </a:rPr>
              <a:t>to </a:t>
            </a:r>
            <a:r>
              <a:rPr lang="fr-FR" sz="2400" dirty="0" err="1">
                <a:solidFill>
                  <a:srgbClr val="011893"/>
                </a:solidFill>
                <a:effectLst>
                  <a:glow rad="101600">
                    <a:prstClr val="white">
                      <a:alpha val="60000"/>
                    </a:prstClr>
                  </a:glow>
                </a:effectLst>
                <a:latin typeface="Calibri" panose="020F0502020204030204"/>
                <a:cs typeface="Arial Black" panose="020B0604020202020204" pitchFamily="34" charset="0"/>
              </a:rPr>
              <a:t>accomplish</a:t>
            </a:r>
            <a:r>
              <a:rPr lang="fr-FR" sz="2400" dirty="0">
                <a:solidFill>
                  <a:srgbClr val="011893"/>
                </a:solidFill>
                <a:effectLst>
                  <a:glow rad="101600">
                    <a:prstClr val="white">
                      <a:alpha val="60000"/>
                    </a:prstClr>
                  </a:glow>
                </a:effectLst>
                <a:latin typeface="Calibri" panose="020F0502020204030204"/>
                <a:cs typeface="Arial Black" panose="020B0604020202020204" pitchFamily="34" charset="0"/>
              </a:rPr>
              <a:t> an action. It has </a:t>
            </a:r>
            <a:r>
              <a:rPr lang="fr-FR" sz="2400" dirty="0" err="1">
                <a:solidFill>
                  <a:srgbClr val="011893"/>
                </a:solidFill>
                <a:effectLst>
                  <a:glow rad="101600">
                    <a:prstClr val="white">
                      <a:alpha val="60000"/>
                    </a:prstClr>
                  </a:glow>
                </a:effectLst>
                <a:latin typeface="Calibri" panose="020F0502020204030204"/>
                <a:cs typeface="Arial Black" panose="020B0604020202020204" pitchFamily="34" charset="0"/>
              </a:rPr>
              <a:t>its</a:t>
            </a:r>
            <a:r>
              <a:rPr lang="fr-FR" sz="2400" dirty="0">
                <a:solidFill>
                  <a:srgbClr val="011893"/>
                </a:solidFill>
                <a:effectLst>
                  <a:glow rad="101600">
                    <a:prstClr val="white">
                      <a:alpha val="60000"/>
                    </a:prstClr>
                  </a:glow>
                </a:effectLst>
                <a:latin typeface="Calibri" panose="020F0502020204030204"/>
                <a:cs typeface="Arial Black" panose="020B0604020202020204" pitchFamily="34" charset="0"/>
              </a:rPr>
              <a:t> </a:t>
            </a:r>
            <a:r>
              <a:rPr lang="fr-FR" sz="2400" b="1" dirty="0" err="1">
                <a:solidFill>
                  <a:srgbClr val="011893"/>
                </a:solidFill>
                <a:effectLst>
                  <a:glow rad="101600">
                    <a:prstClr val="white">
                      <a:alpha val="60000"/>
                    </a:prstClr>
                  </a:glow>
                </a:effectLst>
                <a:latin typeface="Calibri" panose="020F0502020204030204"/>
                <a:cs typeface="Arial Black" panose="020B0604020202020204" pitchFamily="34" charset="0"/>
              </a:rPr>
              <a:t>purpose</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a:t>
            </a:r>
            <a:r>
              <a:rPr lang="fr-FR" sz="2400" b="1" dirty="0" err="1">
                <a:solidFill>
                  <a:srgbClr val="011893"/>
                </a:solidFill>
                <a:effectLst>
                  <a:glow rad="101600">
                    <a:prstClr val="white">
                      <a:alpha val="60000"/>
                    </a:prstClr>
                  </a:glow>
                </a:effectLst>
                <a:latin typeface="Calibri" panose="020F0502020204030204"/>
                <a:cs typeface="Arial Black" panose="020B0604020202020204" pitchFamily="34" charset="0"/>
              </a:rPr>
              <a:t>boundaries</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structure </a:t>
            </a:r>
            <a:r>
              <a:rPr lang="fr-FR" sz="2400" dirty="0">
                <a:solidFill>
                  <a:srgbClr val="011893"/>
                </a:solidFill>
                <a:effectLst>
                  <a:glow rad="101600">
                    <a:prstClr val="white">
                      <a:alpha val="60000"/>
                    </a:prstClr>
                  </a:glow>
                </a:effectLst>
                <a:latin typeface="Calibri" panose="020F0502020204030204"/>
                <a:cs typeface="Arial Black" panose="020B0604020202020204" pitchFamily="34" charset="0"/>
              </a:rPr>
              <a:t>and</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a:t>
            </a:r>
            <a:r>
              <a:rPr lang="fr-FR" sz="2400" b="1" dirty="0" err="1">
                <a:solidFill>
                  <a:srgbClr val="011893"/>
                </a:solidFill>
                <a:effectLst>
                  <a:glow rad="101600">
                    <a:prstClr val="white">
                      <a:alpha val="60000"/>
                    </a:prstClr>
                  </a:glow>
                </a:effectLst>
                <a:latin typeface="Calibri" panose="020F0502020204030204"/>
                <a:cs typeface="Arial Black" panose="020B0604020202020204" pitchFamily="34" charset="0"/>
              </a:rPr>
              <a:t>rules</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of </a:t>
            </a:r>
            <a:r>
              <a:rPr lang="fr-FR" sz="2400" b="1" dirty="0" err="1">
                <a:solidFill>
                  <a:srgbClr val="011893"/>
                </a:solidFill>
                <a:effectLst>
                  <a:glow rad="101600">
                    <a:prstClr val="white">
                      <a:alpha val="60000"/>
                    </a:prstClr>
                  </a:glow>
                </a:effectLst>
                <a:latin typeface="Calibri" panose="020F0502020204030204"/>
                <a:cs typeface="Arial Black" panose="020B0604020202020204" pitchFamily="34" charset="0"/>
              </a:rPr>
              <a:t>functioning</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a:t>
            </a:r>
          </a:p>
        </p:txBody>
      </p:sp>
      <p:sp>
        <p:nvSpPr>
          <p:cNvPr id="52" name="Freeform: Shape 40">
            <a:extLst>
              <a:ext uri="{FF2B5EF4-FFF2-40B4-BE49-F238E27FC236}">
                <a16:creationId xmlns:a16="http://schemas.microsoft.com/office/drawing/2014/main" id="{D289228A-771B-48F6-B5DF-7A63EA324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081120" y="3758637"/>
            <a:ext cx="2685902" cy="247174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1D5EF21-94C4-481A-BD01-3D29FB305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845430" y="3616324"/>
            <a:ext cx="3051507" cy="275636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AB980901-8348-441D-BC47-AAB8C55E2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8973" y="2325120"/>
            <a:ext cx="2537979" cy="2944580"/>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9A5160F0-6244-48E8-9E71-1F51EA90C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5813" y="485983"/>
            <a:ext cx="2843929" cy="255632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2513D8C9-24E7-4F31-8B40-E3AF6235D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5614" y="2499229"/>
            <a:ext cx="2323437" cy="2595038"/>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9BDFF5CA-602C-465F-8BC3-59C996302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87359" y="357050"/>
            <a:ext cx="3172430" cy="28871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itre 1">
            <a:extLst>
              <a:ext uri="{FF2B5EF4-FFF2-40B4-BE49-F238E27FC236}">
                <a16:creationId xmlns:a16="http://schemas.microsoft.com/office/drawing/2014/main" id="{41A63328-E624-BF4F-AC64-6C11DE9EA6B7}"/>
              </a:ext>
            </a:extLst>
          </p:cNvPr>
          <p:cNvSpPr txBox="1">
            <a:spLocks/>
          </p:cNvSpPr>
          <p:nvPr/>
        </p:nvSpPr>
        <p:spPr>
          <a:xfrm>
            <a:off x="9044073" y="4877171"/>
            <a:ext cx="3118605" cy="1965064"/>
          </a:xfrm>
          <a:prstGeom prst="rect">
            <a:avLst/>
          </a:prstGeom>
          <a:blipFill dpi="0" rotWithShape="1">
            <a:blip r:embed="rId4">
              <a:alphaModFix amt="44000"/>
            </a:blip>
            <a:srcRect/>
            <a:tile tx="0" ty="0" sx="100000" sy="100000" flip="none" algn="tl"/>
          </a:blip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z="2400" b="1" dirty="0">
                <a:solidFill>
                  <a:srgbClr val="FF0000"/>
                </a:solidFill>
                <a:effectLst>
                  <a:glow rad="101600">
                    <a:prstClr val="white">
                      <a:alpha val="60000"/>
                    </a:prstClr>
                  </a:glow>
                </a:effectLst>
                <a:latin typeface="Calibri" panose="020F0502020204030204"/>
                <a:cs typeface="Arial Black" panose="020B0604020202020204" pitchFamily="34" charset="0"/>
              </a:rPr>
              <a:t>System </a:t>
            </a:r>
            <a:r>
              <a:rPr lang="fr-FR" sz="2400" b="1" dirty="0" err="1">
                <a:solidFill>
                  <a:srgbClr val="FF0000"/>
                </a:solidFill>
                <a:effectLst>
                  <a:glow rad="101600">
                    <a:prstClr val="white">
                      <a:alpha val="60000"/>
                    </a:prstClr>
                  </a:glow>
                </a:effectLst>
                <a:latin typeface="Calibri" panose="020F0502020204030204"/>
                <a:cs typeface="Arial Black" panose="020B0604020202020204" pitchFamily="34" charset="0"/>
              </a:rPr>
              <a:t>sustainability</a:t>
            </a:r>
            <a:r>
              <a:rPr lang="fr-FR" sz="2400" b="1" dirty="0">
                <a:solidFill>
                  <a:srgbClr val="FF0000"/>
                </a:solidFill>
                <a:effectLst>
                  <a:glow rad="101600">
                    <a:prstClr val="white">
                      <a:alpha val="60000"/>
                    </a:prstClr>
                  </a:glow>
                </a:effectLst>
                <a:latin typeface="Calibri" panose="020F0502020204030204"/>
                <a:cs typeface="Arial Black" panose="020B0604020202020204" pitchFamily="34" charset="0"/>
              </a:rPr>
              <a:t> </a:t>
            </a:r>
            <a:r>
              <a:rPr lang="fr-FR" sz="2400" b="1" dirty="0" err="1">
                <a:solidFill>
                  <a:srgbClr val="FF0000"/>
                </a:solidFill>
                <a:effectLst>
                  <a:glow rad="101600">
                    <a:prstClr val="white">
                      <a:alpha val="60000"/>
                    </a:prstClr>
                  </a:glow>
                </a:effectLst>
                <a:latin typeface="Calibri" panose="020F0502020204030204"/>
                <a:cs typeface="Arial Black" panose="020B0604020202020204" pitchFamily="34" charset="0"/>
              </a:rPr>
              <a:t>resides</a:t>
            </a:r>
            <a:r>
              <a:rPr lang="fr-FR" sz="2400" b="1" dirty="0">
                <a:solidFill>
                  <a:srgbClr val="FF0000"/>
                </a:solidFill>
                <a:effectLst>
                  <a:glow rad="101600">
                    <a:prstClr val="white">
                      <a:alpha val="60000"/>
                    </a:prstClr>
                  </a:glow>
                </a:effectLst>
                <a:latin typeface="Calibri" panose="020F0502020204030204"/>
                <a:cs typeface="Arial Black" panose="020B0604020202020204" pitchFamily="34" charset="0"/>
              </a:rPr>
              <a:t> in </a:t>
            </a:r>
            <a:r>
              <a:rPr lang="fr-FR" sz="2400" b="1" dirty="0" err="1">
                <a:solidFill>
                  <a:srgbClr val="FF0000"/>
                </a:solidFill>
                <a:effectLst>
                  <a:glow rad="101600">
                    <a:prstClr val="white">
                      <a:alpha val="60000"/>
                    </a:prstClr>
                  </a:glow>
                </a:effectLst>
                <a:latin typeface="Calibri" panose="020F0502020204030204"/>
                <a:cs typeface="Arial Black" panose="020B0604020202020204" pitchFamily="34" charset="0"/>
              </a:rPr>
              <a:t>its</a:t>
            </a:r>
            <a:r>
              <a:rPr lang="fr-FR" sz="2400" b="1" dirty="0">
                <a:solidFill>
                  <a:srgbClr val="FF0000"/>
                </a:solidFill>
                <a:effectLst>
                  <a:glow rad="101600">
                    <a:prstClr val="white">
                      <a:alpha val="60000"/>
                    </a:prstClr>
                  </a:glow>
                </a:effectLst>
                <a:latin typeface="Calibri" panose="020F0502020204030204"/>
                <a:cs typeface="Arial Black" panose="020B0604020202020204" pitchFamily="34" charset="0"/>
              </a:rPr>
              <a:t> </a:t>
            </a:r>
            <a:r>
              <a:rPr lang="fr-FR" sz="2400" b="1" dirty="0" err="1">
                <a:solidFill>
                  <a:srgbClr val="FF0000"/>
                </a:solidFill>
                <a:effectLst>
                  <a:glow rad="101600">
                    <a:prstClr val="white">
                      <a:alpha val="60000"/>
                    </a:prstClr>
                  </a:glow>
                </a:effectLst>
                <a:latin typeface="Calibri" panose="020F0502020204030204"/>
                <a:cs typeface="Arial Black" panose="020B0604020202020204" pitchFamily="34" charset="0"/>
              </a:rPr>
              <a:t>capability</a:t>
            </a:r>
            <a:r>
              <a:rPr lang="fr-FR" sz="2400" b="1" dirty="0">
                <a:solidFill>
                  <a:srgbClr val="FF0000"/>
                </a:solidFill>
                <a:effectLst>
                  <a:glow rad="101600">
                    <a:prstClr val="white">
                      <a:alpha val="60000"/>
                    </a:prstClr>
                  </a:glow>
                </a:effectLst>
                <a:latin typeface="Calibri" panose="020F0502020204030204"/>
                <a:cs typeface="Arial Black" panose="020B0604020202020204" pitchFamily="34" charset="0"/>
              </a:rPr>
              <a:t> to continue </a:t>
            </a:r>
            <a:r>
              <a:rPr lang="fr-FR" sz="2400" b="1" dirty="0" err="1">
                <a:solidFill>
                  <a:srgbClr val="FF0000"/>
                </a:solidFill>
                <a:effectLst>
                  <a:glow rad="101600">
                    <a:prstClr val="white">
                      <a:alpha val="60000"/>
                    </a:prstClr>
                  </a:glow>
                </a:effectLst>
                <a:latin typeface="Calibri" panose="020F0502020204030204"/>
                <a:cs typeface="Arial Black" panose="020B0604020202020204" pitchFamily="34" charset="0"/>
              </a:rPr>
              <a:t>efficiently</a:t>
            </a:r>
            <a:r>
              <a:rPr lang="fr-FR" sz="2400" b="1" dirty="0">
                <a:solidFill>
                  <a:srgbClr val="FF0000"/>
                </a:solidFill>
                <a:effectLst>
                  <a:glow rad="101600">
                    <a:prstClr val="white">
                      <a:alpha val="60000"/>
                    </a:prstClr>
                  </a:glow>
                </a:effectLst>
                <a:latin typeface="Calibri" panose="020F0502020204030204"/>
                <a:cs typeface="Arial Black" panose="020B0604020202020204" pitchFamily="34" charset="0"/>
              </a:rPr>
              <a:t> </a:t>
            </a:r>
            <a:r>
              <a:rPr lang="fr-FR" sz="2400" b="1" dirty="0" err="1">
                <a:solidFill>
                  <a:srgbClr val="FF0000"/>
                </a:solidFill>
                <a:effectLst>
                  <a:glow rad="101600">
                    <a:prstClr val="white">
                      <a:alpha val="60000"/>
                    </a:prstClr>
                  </a:glow>
                </a:effectLst>
                <a:latin typeface="Calibri" panose="020F0502020204030204"/>
                <a:cs typeface="Arial Black" panose="020B0604020202020204" pitchFamily="34" charset="0"/>
              </a:rPr>
              <a:t>working</a:t>
            </a:r>
            <a:r>
              <a:rPr lang="fr-FR" sz="2400" b="1" dirty="0">
                <a:solidFill>
                  <a:srgbClr val="FF0000"/>
                </a:solidFill>
                <a:effectLst>
                  <a:glow rad="101600">
                    <a:prstClr val="white">
                      <a:alpha val="60000"/>
                    </a:prstClr>
                  </a:glow>
                </a:effectLst>
                <a:latin typeface="Calibri" panose="020F0502020204030204"/>
                <a:cs typeface="Arial Black" panose="020B0604020202020204" pitchFamily="34" charset="0"/>
              </a:rPr>
              <a:t> </a:t>
            </a:r>
            <a:r>
              <a:rPr lang="fr-FR" sz="2400" b="1" dirty="0" err="1">
                <a:solidFill>
                  <a:srgbClr val="FF0000"/>
                </a:solidFill>
                <a:effectLst>
                  <a:glow rad="101600">
                    <a:prstClr val="white">
                      <a:alpha val="60000"/>
                    </a:prstClr>
                  </a:glow>
                </a:effectLst>
                <a:latin typeface="Calibri" panose="020F0502020204030204"/>
                <a:cs typeface="Arial Black" panose="020B0604020202020204" pitchFamily="34" charset="0"/>
              </a:rPr>
              <a:t>despite</a:t>
            </a:r>
            <a:r>
              <a:rPr lang="fr-FR" sz="2400" b="1" dirty="0">
                <a:solidFill>
                  <a:srgbClr val="FF0000"/>
                </a:solidFill>
                <a:effectLst>
                  <a:glow rad="101600">
                    <a:prstClr val="white">
                      <a:alpha val="60000"/>
                    </a:prstClr>
                  </a:glow>
                </a:effectLst>
                <a:latin typeface="Calibri" panose="020F0502020204030204"/>
                <a:cs typeface="Arial Black" panose="020B0604020202020204" pitchFamily="34" charset="0"/>
              </a:rPr>
              <a:t> the changes</a:t>
            </a:r>
          </a:p>
        </p:txBody>
      </p:sp>
      <p:sp>
        <p:nvSpPr>
          <p:cNvPr id="20" name="Titre 1">
            <a:extLst>
              <a:ext uri="{FF2B5EF4-FFF2-40B4-BE49-F238E27FC236}">
                <a16:creationId xmlns:a16="http://schemas.microsoft.com/office/drawing/2014/main" id="{48014B0E-BB5D-4248-AE8E-3C20ABF60B74}"/>
              </a:ext>
            </a:extLst>
          </p:cNvPr>
          <p:cNvSpPr txBox="1">
            <a:spLocks/>
          </p:cNvSpPr>
          <p:nvPr/>
        </p:nvSpPr>
        <p:spPr>
          <a:xfrm>
            <a:off x="4524767" y="2670916"/>
            <a:ext cx="4273603" cy="2562218"/>
          </a:xfrm>
          <a:prstGeom prst="rect">
            <a:avLst/>
          </a:prstGeom>
          <a:solidFill>
            <a:schemeClr val="bg1">
              <a:alpha val="81168"/>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z="2400" dirty="0" err="1">
                <a:solidFill>
                  <a:srgbClr val="011893"/>
                </a:solidFill>
                <a:effectLst>
                  <a:glow rad="101600">
                    <a:prstClr val="white">
                      <a:alpha val="60000"/>
                    </a:prstClr>
                  </a:glow>
                </a:effectLst>
                <a:latin typeface="Calibri" panose="020F0502020204030204"/>
                <a:cs typeface="Arial Black" panose="020B0604020202020204" pitchFamily="34" charset="0"/>
              </a:rPr>
              <a:t>Resilience</a:t>
            </a:r>
            <a:r>
              <a:rPr lang="fr-FR" sz="2400" dirty="0">
                <a:solidFill>
                  <a:srgbClr val="011893"/>
                </a:solidFill>
                <a:effectLst>
                  <a:glow rad="101600">
                    <a:prstClr val="white">
                      <a:alpha val="60000"/>
                    </a:prstClr>
                  </a:glow>
                </a:effectLst>
                <a:latin typeface="Calibri" panose="020F0502020204030204"/>
                <a:cs typeface="Arial Black" panose="020B0604020202020204" pitchFamily="34" charset="0"/>
              </a:rPr>
              <a:t> of a System </a:t>
            </a:r>
            <a:r>
              <a:rPr lang="fr-FR" sz="2400" dirty="0" err="1">
                <a:solidFill>
                  <a:srgbClr val="011893"/>
                </a:solidFill>
                <a:effectLst>
                  <a:glow rad="101600">
                    <a:prstClr val="white">
                      <a:alpha val="60000"/>
                    </a:prstClr>
                  </a:glow>
                </a:effectLst>
                <a:latin typeface="Calibri" panose="020F0502020204030204"/>
                <a:cs typeface="Arial Black" panose="020B0604020202020204" pitchFamily="34" charset="0"/>
              </a:rPr>
              <a:t>is</a:t>
            </a:r>
            <a:r>
              <a:rPr lang="fr-FR" sz="2400" dirty="0">
                <a:solidFill>
                  <a:srgbClr val="011893"/>
                </a:solidFill>
                <a:effectLst>
                  <a:glow rad="101600">
                    <a:prstClr val="white">
                      <a:alpha val="60000"/>
                    </a:prstClr>
                  </a:glow>
                </a:effectLst>
                <a:latin typeface="Calibri" panose="020F0502020204030204"/>
                <a:cs typeface="Arial Black" panose="020B0604020202020204" pitchFamily="34" charset="0"/>
              </a:rPr>
              <a:t> </a:t>
            </a:r>
            <a:r>
              <a:rPr lang="fr-FR" sz="2400" dirty="0" err="1">
                <a:solidFill>
                  <a:srgbClr val="011893"/>
                </a:solidFill>
                <a:effectLst>
                  <a:glow rad="101600">
                    <a:prstClr val="white">
                      <a:alpha val="60000"/>
                    </a:prstClr>
                  </a:glow>
                </a:effectLst>
                <a:latin typeface="Calibri" panose="020F0502020204030204"/>
                <a:cs typeface="Arial Black" panose="020B0604020202020204" pitchFamily="34" charset="0"/>
              </a:rPr>
              <a:t>its</a:t>
            </a:r>
            <a:r>
              <a:rPr lang="fr-FR" sz="2400" dirty="0">
                <a:solidFill>
                  <a:srgbClr val="011893"/>
                </a:solidFill>
                <a:effectLst>
                  <a:glow rad="101600">
                    <a:prstClr val="white">
                      <a:alpha val="60000"/>
                    </a:prstClr>
                  </a:glow>
                </a:effectLst>
                <a:latin typeface="Calibri" panose="020F0502020204030204"/>
                <a:cs typeface="Arial Black" panose="020B0604020202020204" pitchFamily="34" charset="0"/>
              </a:rPr>
              <a:t> </a:t>
            </a:r>
            <a:r>
              <a:rPr lang="fr-FR" sz="2400" dirty="0" err="1">
                <a:solidFill>
                  <a:srgbClr val="011893"/>
                </a:solidFill>
                <a:effectLst>
                  <a:glow rad="101600">
                    <a:prstClr val="white">
                      <a:alpha val="60000"/>
                    </a:prstClr>
                  </a:glow>
                </a:effectLst>
                <a:latin typeface="Calibri" panose="020F0502020204030204"/>
                <a:cs typeface="Arial Black" panose="020B0604020202020204" pitchFamily="34" charset="0"/>
              </a:rPr>
              <a:t>capacity</a:t>
            </a:r>
            <a:r>
              <a:rPr lang="fr-FR" sz="2400" b="1" dirty="0">
                <a:solidFill>
                  <a:srgbClr val="011893"/>
                </a:solidFill>
                <a:effectLst>
                  <a:glow rad="101600">
                    <a:prstClr val="white">
                      <a:alpha val="60000"/>
                    </a:prstClr>
                  </a:glow>
                </a:effectLst>
                <a:latin typeface="Calibri" panose="020F0502020204030204"/>
                <a:cs typeface="Arial Black" panose="020B0604020202020204" pitchFamily="34" charset="0"/>
              </a:rPr>
              <a:t> </a:t>
            </a:r>
            <a:r>
              <a:rPr kumimoji="0" lang="fr-FR" sz="2400" b="1" i="0"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to </a:t>
            </a:r>
            <a:r>
              <a:rPr kumimoji="0" lang="fr-FR" sz="2400" b="1" i="0"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absorb</a:t>
            </a:r>
            <a:r>
              <a:rPr kumimoji="0" lang="fr-FR" sz="2400" b="1" i="0"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a:t>
            </a:r>
            <a:r>
              <a:rPr kumimoji="0" lang="fr-FR" sz="2400" b="1" i="0"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disturbance</a:t>
            </a:r>
            <a:r>
              <a:rPr kumimoji="0" lang="fr-FR" sz="2400" b="1" i="0"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and </a:t>
            </a:r>
            <a:r>
              <a:rPr kumimoji="0" lang="fr-FR" sz="2400" b="1" i="0"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reorganize</a:t>
            </a:r>
            <a:r>
              <a:rPr kumimoji="0" lang="fr-FR" sz="2400" b="1" i="0"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a:t>
            </a:r>
            <a:r>
              <a:rPr kumimoji="0" lang="fr-FR" sz="2400" b="1" i="0"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while</a:t>
            </a:r>
            <a:r>
              <a:rPr kumimoji="0" lang="fr-FR" sz="2400" b="1" i="0"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a:t>
            </a:r>
            <a:r>
              <a:rPr kumimoji="0" lang="fr-FR" sz="2400" b="1" i="0"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undergoing</a:t>
            </a:r>
            <a:r>
              <a:rPr kumimoji="0" lang="fr-FR" sz="2400" b="1" i="0"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change </a:t>
            </a:r>
            <a:r>
              <a:rPr kumimoji="0" lang="fr-FR" sz="2400" i="0" u="none"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so</a:t>
            </a:r>
            <a:r>
              <a:rPr kumimoji="0" lang="fr-FR" sz="2400" i="0" u="none"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as to </a:t>
            </a:r>
            <a:r>
              <a:rPr kumimoji="0" lang="fr-FR" sz="2400" i="0" u="none"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still</a:t>
            </a:r>
            <a:r>
              <a:rPr kumimoji="0" lang="fr-FR" sz="2400" i="0" u="none"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a:t>
            </a:r>
            <a:r>
              <a:rPr kumimoji="0" lang="fr-FR" sz="2400" i="0" u="none"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retain</a:t>
            </a:r>
            <a:r>
              <a:rPr kumimoji="0" lang="fr-FR" sz="2400" i="0" u="none"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a:t>
            </a:r>
            <a:r>
              <a:rPr kumimoji="0" lang="fr-FR" sz="2400" i="0" u="none"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essentially</a:t>
            </a:r>
            <a:r>
              <a:rPr kumimoji="0" lang="fr-FR" sz="2400" i="0" u="none"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a:t>
            </a:r>
            <a:r>
              <a:rPr kumimoji="0" lang="fr-FR" sz="2400" b="1" i="0"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the </a:t>
            </a:r>
            <a:r>
              <a:rPr kumimoji="0" lang="fr-FR" sz="2400" b="1" i="0"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same</a:t>
            </a:r>
            <a:r>
              <a:rPr kumimoji="0" lang="fr-FR" sz="2400" b="1" i="0"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a:t>
            </a:r>
            <a:r>
              <a:rPr kumimoji="0" lang="fr-FR" sz="2400" b="1" i="0"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function</a:t>
            </a:r>
            <a:r>
              <a:rPr kumimoji="0" lang="fr-FR" sz="2400" b="1" i="0"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structure, </a:t>
            </a:r>
            <a:r>
              <a:rPr kumimoji="0" lang="fr-FR" sz="2400" b="1" i="0" strike="noStrike" kern="1200" cap="none" spc="0" normalizeH="0" baseline="0" noProof="0" dirty="0" err="1">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identity</a:t>
            </a:r>
            <a:r>
              <a:rPr kumimoji="0" lang="fr-FR" sz="2400" b="1" i="0" strike="noStrike" kern="1200" cap="none" spc="0" normalizeH="0" baseline="0" noProof="0" dirty="0">
                <a:ln>
                  <a:noFill/>
                </a:ln>
                <a:solidFill>
                  <a:srgbClr val="011893"/>
                </a:solidFill>
                <a:effectLst>
                  <a:glow rad="101600">
                    <a:prstClr val="white">
                      <a:alpha val="60000"/>
                    </a:prstClr>
                  </a:glow>
                </a:effectLst>
                <a:uLnTx/>
                <a:uFillTx/>
                <a:latin typeface="Calibri" panose="020F0502020204030204"/>
                <a:ea typeface="+mj-ea"/>
                <a:cs typeface="Arial Black" panose="020B0604020202020204" pitchFamily="34" charset="0"/>
              </a:rPr>
              <a:t>, and feedbacks</a:t>
            </a:r>
          </a:p>
        </p:txBody>
      </p:sp>
      <p:sp>
        <p:nvSpPr>
          <p:cNvPr id="19" name="Titre 1">
            <a:extLst>
              <a:ext uri="{FF2B5EF4-FFF2-40B4-BE49-F238E27FC236}">
                <a16:creationId xmlns:a16="http://schemas.microsoft.com/office/drawing/2014/main" id="{97D7ECD7-F6BE-254B-8400-C0B6023F147A}"/>
              </a:ext>
            </a:extLst>
          </p:cNvPr>
          <p:cNvSpPr txBox="1">
            <a:spLocks/>
          </p:cNvSpPr>
          <p:nvPr/>
        </p:nvSpPr>
        <p:spPr>
          <a:xfrm>
            <a:off x="1168466" y="-840897"/>
            <a:ext cx="12218350" cy="14652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Black" panose="020B0604020202020204" pitchFamily="34" charset="0"/>
                <a:ea typeface="+mj-ea"/>
                <a:cs typeface="Arial Black" panose="020B0604020202020204" pitchFamily="34" charset="0"/>
              </a:rPr>
              <a:t>RESILIENT AND SUSTAINABLE SYSTEMS</a:t>
            </a:r>
            <a:endParaRPr kumimoji="0" lang="en-US" sz="3200" b="1" i="0" u="none" strike="noStrike" kern="1200" cap="none" spc="0" normalizeH="0" baseline="0" noProof="0" dirty="0">
              <a:ln>
                <a:noFill/>
              </a:ln>
              <a:solidFill>
                <a:srgbClr val="FFFF00"/>
              </a:solidFill>
              <a:effectLst/>
              <a:highlight>
                <a:srgbClr val="FFFF00"/>
              </a:highlight>
              <a:uLnTx/>
              <a:uFillTx/>
              <a:latin typeface="Arial Black" panose="020B0604020202020204" pitchFamily="34" charset="0"/>
              <a:ea typeface="+mj-ea"/>
              <a:cs typeface="Arial Black" panose="020B0604020202020204" pitchFamily="34" charset="0"/>
            </a:endParaRPr>
          </a:p>
        </p:txBody>
      </p:sp>
    </p:spTree>
    <p:extLst>
      <p:ext uri="{BB962C8B-B14F-4D97-AF65-F5344CB8AC3E}">
        <p14:creationId xmlns:p14="http://schemas.microsoft.com/office/powerpoint/2010/main" val="2685499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F49BEE9-6E33-3844-B80E-DF46A00623D0}"/>
              </a:ext>
            </a:extLst>
          </p:cNvPr>
          <p:cNvGrpSpPr/>
          <p:nvPr/>
        </p:nvGrpSpPr>
        <p:grpSpPr>
          <a:xfrm>
            <a:off x="10477" y="-365760"/>
            <a:ext cx="12053169" cy="7221840"/>
            <a:chOff x="-24378" y="987780"/>
            <a:chExt cx="12053169" cy="6857999"/>
          </a:xfrm>
        </p:grpSpPr>
        <p:pic>
          <p:nvPicPr>
            <p:cNvPr id="9" name="Image 8">
              <a:extLst>
                <a:ext uri="{FF2B5EF4-FFF2-40B4-BE49-F238E27FC236}">
                  <a16:creationId xmlns:a16="http://schemas.microsoft.com/office/drawing/2014/main" id="{5A9377DF-5FA2-48B1-96E5-BE1DA1E32936}"/>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4136"/>
            <a:stretch/>
          </p:blipFill>
          <p:spPr>
            <a:xfrm>
              <a:off x="-24378" y="987780"/>
              <a:ext cx="12053169" cy="6857999"/>
            </a:xfrm>
            <a:prstGeom prst="rect">
              <a:avLst/>
            </a:prstGeom>
          </p:spPr>
        </p:pic>
        <p:grpSp>
          <p:nvGrpSpPr>
            <p:cNvPr id="7" name="Groupe 6">
              <a:extLst>
                <a:ext uri="{FF2B5EF4-FFF2-40B4-BE49-F238E27FC236}">
                  <a16:creationId xmlns:a16="http://schemas.microsoft.com/office/drawing/2014/main" id="{826020DB-2B7C-4706-90C8-B39DDFEFC4F1}"/>
                </a:ext>
              </a:extLst>
            </p:cNvPr>
            <p:cNvGrpSpPr>
              <a:grpSpLocks noGrp="1" noUngrp="1" noRot="1" noMove="1" noResize="1"/>
            </p:cNvGrpSpPr>
            <p:nvPr/>
          </p:nvGrpSpPr>
          <p:grpSpPr>
            <a:xfrm>
              <a:off x="3292772" y="3594565"/>
              <a:ext cx="1700621" cy="1054165"/>
              <a:chOff x="3292772" y="3266079"/>
              <a:chExt cx="1700621" cy="1054165"/>
            </a:xfrm>
          </p:grpSpPr>
          <p:cxnSp>
            <p:nvCxnSpPr>
              <p:cNvPr id="5" name="Connecteur droit 4">
                <a:extLst>
                  <a:ext uri="{FF2B5EF4-FFF2-40B4-BE49-F238E27FC236}">
                    <a16:creationId xmlns:a16="http://schemas.microsoft.com/office/drawing/2014/main" id="{C2608B4B-0C12-44DC-8B88-E03A13B94096}"/>
                  </a:ext>
                </a:extLst>
              </p:cNvPr>
              <p:cNvCxnSpPr>
                <a:cxnSpLocks noGrp="1" noRot="1" noMove="1" noResize="1" noEditPoints="1" noAdjustHandles="1" noChangeArrowheads="1" noChangeShapeType="1"/>
              </p:cNvCxnSpPr>
              <p:nvPr/>
            </p:nvCxnSpPr>
            <p:spPr>
              <a:xfrm flipV="1">
                <a:off x="3417059" y="3266079"/>
                <a:ext cx="1576334" cy="929877"/>
              </a:xfrm>
              <a:prstGeom prst="line">
                <a:avLst/>
              </a:prstGeom>
            </p:spPr>
            <p:style>
              <a:lnRef idx="3">
                <a:schemeClr val="accent2"/>
              </a:lnRef>
              <a:fillRef idx="0">
                <a:schemeClr val="accent2"/>
              </a:fillRef>
              <a:effectRef idx="2">
                <a:schemeClr val="accent2"/>
              </a:effectRef>
              <a:fontRef idx="minor">
                <a:schemeClr val="tx1"/>
              </a:fontRef>
            </p:style>
          </p:cxnSp>
          <p:sp>
            <p:nvSpPr>
              <p:cNvPr id="6" name="Ellipse 5">
                <a:extLst>
                  <a:ext uri="{FF2B5EF4-FFF2-40B4-BE49-F238E27FC236}">
                    <a16:creationId xmlns:a16="http://schemas.microsoft.com/office/drawing/2014/main" id="{B5A7F898-02B7-4AA0-85E4-2FDE27326A76}"/>
                  </a:ext>
                </a:extLst>
              </p:cNvPr>
              <p:cNvSpPr>
                <a:spLocks noGrp="1" noRot="1" noMove="1" noResize="1" noEditPoints="1" noAdjustHandles="1" noChangeArrowheads="1" noChangeShapeType="1"/>
              </p:cNvSpPr>
              <p:nvPr/>
            </p:nvSpPr>
            <p:spPr>
              <a:xfrm>
                <a:off x="3292772" y="4071669"/>
                <a:ext cx="248575" cy="248575"/>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18" name="Groupe 17">
            <a:extLst>
              <a:ext uri="{FF2B5EF4-FFF2-40B4-BE49-F238E27FC236}">
                <a16:creationId xmlns:a16="http://schemas.microsoft.com/office/drawing/2014/main" id="{6B7237A9-3353-4E90-B9CC-51D086EB7118}"/>
              </a:ext>
            </a:extLst>
          </p:cNvPr>
          <p:cNvGrpSpPr/>
          <p:nvPr/>
        </p:nvGrpSpPr>
        <p:grpSpPr>
          <a:xfrm>
            <a:off x="4454966" y="262890"/>
            <a:ext cx="7366890" cy="6253660"/>
            <a:chOff x="4170616" y="-190160"/>
            <a:chExt cx="7366890" cy="6253660"/>
          </a:xfrm>
        </p:grpSpPr>
        <p:sp>
          <p:nvSpPr>
            <p:cNvPr id="19" name="Forme libre : forme 18">
              <a:extLst>
                <a:ext uri="{FF2B5EF4-FFF2-40B4-BE49-F238E27FC236}">
                  <a16:creationId xmlns:a16="http://schemas.microsoft.com/office/drawing/2014/main" id="{2B42F5BC-522D-4E43-BC3E-6CA9D3F869EA}"/>
                </a:ext>
              </a:extLst>
            </p:cNvPr>
            <p:cNvSpPr/>
            <p:nvPr/>
          </p:nvSpPr>
          <p:spPr>
            <a:xfrm>
              <a:off x="5681804" y="3256287"/>
              <a:ext cx="5855702" cy="2807213"/>
            </a:xfrm>
            <a:custGeom>
              <a:avLst/>
              <a:gdLst>
                <a:gd name="connsiteX0" fmla="*/ 0 w 5984056"/>
                <a:gd name="connsiteY0" fmla="*/ 0 h 3164190"/>
                <a:gd name="connsiteX1" fmla="*/ 4401961 w 5984056"/>
                <a:gd name="connsiteY1" fmla="*/ 0 h 3164190"/>
                <a:gd name="connsiteX2" fmla="*/ 5984056 w 5984056"/>
                <a:gd name="connsiteY2" fmla="*/ 1582095 h 3164190"/>
                <a:gd name="connsiteX3" fmla="*/ 4401961 w 5984056"/>
                <a:gd name="connsiteY3" fmla="*/ 3164190 h 3164190"/>
                <a:gd name="connsiteX4" fmla="*/ 0 w 5984056"/>
                <a:gd name="connsiteY4" fmla="*/ 3164190 h 3164190"/>
                <a:gd name="connsiteX5" fmla="*/ 0 w 5984056"/>
                <a:gd name="connsiteY5" fmla="*/ 0 h 316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4056" h="3164190">
                  <a:moveTo>
                    <a:pt x="5984056" y="3164189"/>
                  </a:moveTo>
                  <a:lnTo>
                    <a:pt x="1582095" y="3164189"/>
                  </a:lnTo>
                  <a:lnTo>
                    <a:pt x="0" y="1582095"/>
                  </a:lnTo>
                  <a:lnTo>
                    <a:pt x="1582095" y="1"/>
                  </a:lnTo>
                  <a:lnTo>
                    <a:pt x="5984056" y="1"/>
                  </a:lnTo>
                  <a:lnTo>
                    <a:pt x="5984056" y="3164189"/>
                  </a:lnTo>
                  <a:close/>
                </a:path>
              </a:pathLst>
            </a:custGeom>
            <a:noFill/>
            <a:ln>
              <a:noFill/>
            </a:ln>
            <a:effectLst>
              <a:softEdge rad="63500"/>
            </a:effectLst>
          </p:spPr>
          <p:style>
            <a:lnRef idx="2">
              <a:scrgbClr r="0" g="0" b="0"/>
            </a:lnRef>
            <a:fillRef idx="1">
              <a:scrgbClr r="0" g="0" b="0"/>
            </a:fillRef>
            <a:effectRef idx="0">
              <a:scrgbClr r="0" g="0" b="0"/>
            </a:effectRef>
            <a:fontRef idx="minor">
              <a:schemeClr val="lt1"/>
            </a:fontRef>
          </p:style>
          <p:txBody>
            <a:bodyPr spcFirstLastPara="0" vert="horz" wrap="square" lIns="1584000" tIns="36000" rIns="504000" bIns="360000" numCol="1" spcCol="1270" anchor="ctr" anchorCtr="0">
              <a:noAutofit/>
            </a:bodyPr>
            <a:lstStyle/>
            <a:p>
              <a:pPr marL="0" marR="0" lvl="0" indent="0" algn="l" defTabSz="755650" rtl="0" eaLnBrk="1" fontAlgn="auto" latinLnBrk="0" hangingPunct="1">
                <a:lnSpc>
                  <a:spcPct val="90000"/>
                </a:lnSpc>
                <a:spcBef>
                  <a:spcPct val="0"/>
                </a:spcBef>
                <a:spcAft>
                  <a:spcPts val="0"/>
                </a:spcAft>
                <a:buClrTx/>
                <a:buSzTx/>
                <a:buFontTx/>
                <a:buNone/>
                <a:tabLst/>
                <a:defRPr/>
              </a:pPr>
              <a:r>
                <a:rPr kumimoji="0" lang="en-US" altLang="fr-FR"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AFRICAN UNION COMMISSION</a:t>
              </a:r>
            </a:p>
            <a:p>
              <a:pPr marL="0" marR="0" lvl="0" indent="0" algn="l" defTabSz="755650" rtl="0" eaLnBrk="1" fontAlgn="auto" latinLnBrk="0" hangingPunct="1">
                <a:lnSpc>
                  <a:spcPct val="90000"/>
                </a:lnSpc>
                <a:spcBef>
                  <a:spcPct val="0"/>
                </a:spcBef>
                <a:spcAft>
                  <a:spcPts val="0"/>
                </a:spcAft>
                <a:buClrTx/>
                <a:buSzTx/>
                <a:buFontTx/>
                <a:buNone/>
                <a:tabLst/>
                <a:defRPr/>
              </a:pPr>
              <a:endParaRPr kumimoji="0" lang="en-US" alt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l" defTabSz="755650" rtl="0" eaLnBrk="1" fontAlgn="auto" latinLnBrk="0" hangingPunct="1">
                <a:lnSpc>
                  <a:spcPct val="90000"/>
                </a:lnSpc>
                <a:spcBef>
                  <a:spcPct val="0"/>
                </a:spcBef>
                <a:spcAft>
                  <a:spcPts val="0"/>
                </a:spcAft>
                <a:buClrTx/>
                <a:buSzTx/>
                <a:buFontTx/>
                <a:buNone/>
                <a:tabLst/>
                <a:defRPr/>
              </a:pPr>
              <a:r>
                <a:rPr kumimoji="0" lang="en-US" altLang="fr-FR" sz="18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Department of Education, </a:t>
              </a:r>
              <a:r>
                <a:rPr kumimoji="0" lang="en-US" altLang="fr-FR" sz="1800" b="0" i="1" u="none" strike="noStrike" kern="1200" cap="none" spc="0" normalizeH="0" baseline="0" noProof="0" dirty="0">
                  <a:ln w="0"/>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Science</a:t>
              </a:r>
              <a:r>
                <a:rPr kumimoji="0" lang="en-US" altLang="fr-FR" sz="18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Technology and Innovation (ESTI)</a:t>
              </a:r>
            </a:p>
            <a:p>
              <a:pPr marL="0" marR="0" lvl="0" indent="0" algn="l" defTabSz="755650" rtl="0" eaLnBrk="1" fontAlgn="auto" latinLnBrk="0" hangingPunct="1">
                <a:lnSpc>
                  <a:spcPct val="90000"/>
                </a:lnSpc>
                <a:spcBef>
                  <a:spcPct val="0"/>
                </a:spcBef>
                <a:spcAft>
                  <a:spcPts val="0"/>
                </a:spcAft>
                <a:buClrTx/>
                <a:buSzTx/>
                <a:buFontTx/>
                <a:buNone/>
                <a:tabLst/>
                <a:defRPr/>
              </a:pPr>
              <a:endParaRPr kumimoji="0" lang="en-US" altLang="fr-FR" sz="18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l" defTabSz="755650" rtl="0" eaLnBrk="1" fontAlgn="auto" latinLnBrk="0" hangingPunct="1">
                <a:lnSpc>
                  <a:spcPct val="90000"/>
                </a:lnSpc>
                <a:spcBef>
                  <a:spcPct val="0"/>
                </a:spcBef>
                <a:spcAft>
                  <a:spcPts val="0"/>
                </a:spcAft>
                <a:buClrTx/>
                <a:buSzTx/>
                <a:buFontTx/>
                <a:buNone/>
                <a:tabLst/>
                <a:defRPr/>
              </a:pPr>
              <a:r>
                <a:rPr kumimoji="0" lang="en-US" altLang="fr-FR" sz="18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Po Box 3243 | Roosevelt Avenue (Old Airport Area) | WK21K19</a:t>
              </a:r>
            </a:p>
            <a:p>
              <a:pPr marL="0" marR="0" lvl="0" indent="0" algn="l" defTabSz="755650" rtl="0" eaLnBrk="1" fontAlgn="auto" latinLnBrk="0" hangingPunct="1">
                <a:lnSpc>
                  <a:spcPct val="90000"/>
                </a:lnSpc>
                <a:spcBef>
                  <a:spcPct val="0"/>
                </a:spcBef>
                <a:spcAft>
                  <a:spcPts val="0"/>
                </a:spcAft>
                <a:buClrTx/>
                <a:buSzTx/>
                <a:buFontTx/>
                <a:buNone/>
                <a:tabLst/>
                <a:defRPr/>
              </a:pPr>
              <a:endParaRPr kumimoji="0" lang="en-US" altLang="fr-FR" sz="18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l" defTabSz="755650" rtl="0" eaLnBrk="1" fontAlgn="auto" latinLnBrk="0" hangingPunct="1">
                <a:lnSpc>
                  <a:spcPct val="90000"/>
                </a:lnSpc>
                <a:spcBef>
                  <a:spcPct val="0"/>
                </a:spcBef>
                <a:spcAft>
                  <a:spcPts val="0"/>
                </a:spcAft>
                <a:buClrTx/>
                <a:buSzTx/>
                <a:buFontTx/>
                <a:buNone/>
                <a:tabLst/>
                <a:defRPr/>
              </a:pPr>
              <a:r>
                <a:rPr kumimoji="0" lang="en-US" altLang="fr-FR" sz="18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Addis Ababa, Ethiopia</a:t>
              </a:r>
            </a:p>
          </p:txBody>
        </p:sp>
        <p:sp>
          <p:nvSpPr>
            <p:cNvPr id="22" name="Ellipse 21">
              <a:extLst>
                <a:ext uri="{FF2B5EF4-FFF2-40B4-BE49-F238E27FC236}">
                  <a16:creationId xmlns:a16="http://schemas.microsoft.com/office/drawing/2014/main" id="{34F6BAD1-DDEF-4434-9D8B-C1E54E298696}"/>
                </a:ext>
              </a:extLst>
            </p:cNvPr>
            <p:cNvSpPr/>
            <p:nvPr/>
          </p:nvSpPr>
          <p:spPr>
            <a:xfrm>
              <a:off x="4170616" y="-190160"/>
              <a:ext cx="3164190" cy="3164190"/>
            </a:xfrm>
            <a:prstGeom prst="ellipse">
              <a:avLst/>
            </a:prstGeom>
            <a:blipFill rotWithShape="1">
              <a:blip r:embed="rId4">
                <a:extLst>
                  <a:ext uri="{28A0092B-C50C-407E-A947-70E740481C1C}">
                    <a14:useLocalDpi xmlns:a14="http://schemas.microsoft.com/office/drawing/2010/main" val="0"/>
                  </a:ext>
                </a:extLst>
              </a:blip>
              <a:srcRect/>
              <a:stretch>
                <a:fillRect t="-1000" b="-1000"/>
              </a:stretch>
            </a:blipFill>
            <a:effectLst>
              <a:softEdge rad="63500"/>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grpSp>
      <p:pic>
        <p:nvPicPr>
          <p:cNvPr id="8" name="Image 7">
            <a:extLst>
              <a:ext uri="{FF2B5EF4-FFF2-40B4-BE49-F238E27FC236}">
                <a16:creationId xmlns:a16="http://schemas.microsoft.com/office/drawing/2014/main" id="{851926AB-70A9-43DA-9BEF-D4A612428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7457" y="146700"/>
            <a:ext cx="988123" cy="859855"/>
          </a:xfrm>
          <a:prstGeom prst="rect">
            <a:avLst/>
          </a:prstGeom>
        </p:spPr>
      </p:pic>
      <p:sp>
        <p:nvSpPr>
          <p:cNvPr id="2" name="TextBox 1">
            <a:extLst>
              <a:ext uri="{FF2B5EF4-FFF2-40B4-BE49-F238E27FC236}">
                <a16:creationId xmlns:a16="http://schemas.microsoft.com/office/drawing/2014/main" id="{2D493609-A256-B54E-A41F-9CC2B87D3B98}"/>
              </a:ext>
            </a:extLst>
          </p:cNvPr>
          <p:cNvSpPr txBox="1"/>
          <p:nvPr/>
        </p:nvSpPr>
        <p:spPr>
          <a:xfrm>
            <a:off x="8309164" y="2149649"/>
            <a:ext cx="32823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1893"/>
                </a:solidFill>
                <a:effectLst/>
                <a:uLnTx/>
                <a:uFillTx/>
                <a:latin typeface="Arial Black" panose="020B0604020202020204" pitchFamily="34" charset="0"/>
                <a:ea typeface="+mn-ea"/>
                <a:cs typeface="Arial Black" panose="020B0604020202020204" pitchFamily="34" charset="0"/>
              </a:rPr>
              <a:t>THANK YOU</a:t>
            </a:r>
          </a:p>
        </p:txBody>
      </p:sp>
    </p:spTree>
    <p:extLst>
      <p:ext uri="{BB962C8B-B14F-4D97-AF65-F5344CB8AC3E}">
        <p14:creationId xmlns:p14="http://schemas.microsoft.com/office/powerpoint/2010/main" val="204637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C7E71852-6EDA-41E6-82C1-7190E1FBACAE}"/>
              </a:ext>
            </a:extLst>
          </p:cNvPr>
          <p:cNvSpPr>
            <a:spLocks noGrp="1"/>
          </p:cNvSpPr>
          <p:nvPr>
            <p:ph type="title"/>
          </p:nvPr>
        </p:nvSpPr>
        <p:spPr>
          <a:xfrm>
            <a:off x="1045963" y="3467438"/>
            <a:ext cx="9707911" cy="739881"/>
          </a:xfrm>
        </p:spPr>
        <p:txBody>
          <a:bodyPr vert="horz" lIns="91440" tIns="45720" rIns="91440" bIns="45720" rtlCol="0" anchor="b">
            <a:normAutofit/>
          </a:bodyPr>
          <a:lstStyle/>
          <a:p>
            <a:pPr algn="ctr"/>
            <a:r>
              <a:rPr lang="en-US" sz="2300" dirty="0">
                <a:effectLst>
                  <a:outerShdw blurRad="50800" dist="38100" dir="2700000" algn="tl" rotWithShape="0">
                    <a:prstClr val="black">
                      <a:alpha val="40000"/>
                    </a:prstClr>
                  </a:outerShdw>
                </a:effectLst>
              </a:rPr>
              <a:t>AU-EU Collaboration on Space applications </a:t>
            </a:r>
            <a:br>
              <a:rPr lang="en-US" sz="2300" dirty="0">
                <a:effectLst>
                  <a:outerShdw blurRad="50800" dist="38100" dir="2700000" algn="tl" rotWithShape="0">
                    <a:prstClr val="black">
                      <a:alpha val="40000"/>
                    </a:prstClr>
                  </a:outerShdw>
                </a:effectLst>
              </a:rPr>
            </a:br>
            <a:r>
              <a:rPr lang="en-US" sz="2300" dirty="0">
                <a:effectLst>
                  <a:outerShdw blurRad="50800" dist="38100" dir="2700000" algn="tl" rotWithShape="0">
                    <a:prstClr val="black">
                      <a:alpha val="40000"/>
                    </a:prstClr>
                  </a:outerShdw>
                </a:effectLst>
              </a:rPr>
              <a:t>A unique historical continuity</a:t>
            </a:r>
          </a:p>
        </p:txBody>
      </p:sp>
      <p:pic>
        <p:nvPicPr>
          <p:cNvPr id="9" name="Image 8">
            <a:extLst>
              <a:ext uri="{FF2B5EF4-FFF2-40B4-BE49-F238E27FC236}">
                <a16:creationId xmlns:a16="http://schemas.microsoft.com/office/drawing/2014/main" id="{6C340574-1A17-471E-AEF4-FCE0C3041305}"/>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4748836" y="5134311"/>
            <a:ext cx="2302164" cy="1536694"/>
          </a:xfrm>
          <a:prstGeom prst="rect">
            <a:avLst/>
          </a:prstGeom>
        </p:spPr>
      </p:pic>
      <p:grpSp>
        <p:nvGrpSpPr>
          <p:cNvPr id="5" name="Group 4">
            <a:extLst>
              <a:ext uri="{FF2B5EF4-FFF2-40B4-BE49-F238E27FC236}">
                <a16:creationId xmlns:a16="http://schemas.microsoft.com/office/drawing/2014/main" id="{C55BD1D7-857F-014E-84EE-B2039660DF0B}"/>
              </a:ext>
            </a:extLst>
          </p:cNvPr>
          <p:cNvGrpSpPr/>
          <p:nvPr/>
        </p:nvGrpSpPr>
        <p:grpSpPr>
          <a:xfrm>
            <a:off x="105792" y="367578"/>
            <a:ext cx="11852782" cy="3099860"/>
            <a:chOff x="105792" y="367578"/>
            <a:chExt cx="11852782" cy="3099860"/>
          </a:xfrm>
        </p:grpSpPr>
        <p:pic>
          <p:nvPicPr>
            <p:cNvPr id="3" name="Image 2">
              <a:extLst>
                <a:ext uri="{FF2B5EF4-FFF2-40B4-BE49-F238E27FC236}">
                  <a16:creationId xmlns:a16="http://schemas.microsoft.com/office/drawing/2014/main" id="{55A06FDD-72FF-40C3-8A1F-679554038258}"/>
                </a:ext>
              </a:extLst>
            </p:cNvPr>
            <p:cNvPicPr>
              <a:picLocks noChangeAspect="1"/>
            </p:cNvPicPr>
            <p:nvPr/>
          </p:nvPicPr>
          <p:blipFill>
            <a:blip r:embed="rId3"/>
            <a:stretch>
              <a:fillRect/>
            </a:stretch>
          </p:blipFill>
          <p:spPr>
            <a:xfrm>
              <a:off x="105792" y="367578"/>
              <a:ext cx="11588262" cy="3099860"/>
            </a:xfrm>
            <a:prstGeom prst="rect">
              <a:avLst/>
            </a:prstGeom>
          </p:spPr>
        </p:pic>
        <p:sp>
          <p:nvSpPr>
            <p:cNvPr id="4" name="TextBox 3">
              <a:extLst>
                <a:ext uri="{FF2B5EF4-FFF2-40B4-BE49-F238E27FC236}">
                  <a16:creationId xmlns:a16="http://schemas.microsoft.com/office/drawing/2014/main" id="{F5CB0901-CEC1-B14B-A415-77D993D58DEB}"/>
                </a:ext>
              </a:extLst>
            </p:cNvPr>
            <p:cNvSpPr txBox="1"/>
            <p:nvPr/>
          </p:nvSpPr>
          <p:spPr>
            <a:xfrm>
              <a:off x="9444943" y="870002"/>
              <a:ext cx="2500130" cy="584775"/>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Phase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Dec. 2016 – Dec. 2021</a:t>
              </a:r>
            </a:p>
          </p:txBody>
        </p:sp>
        <p:sp>
          <p:nvSpPr>
            <p:cNvPr id="8" name="TextBox 7">
              <a:extLst>
                <a:ext uri="{FF2B5EF4-FFF2-40B4-BE49-F238E27FC236}">
                  <a16:creationId xmlns:a16="http://schemas.microsoft.com/office/drawing/2014/main" id="{40BF4FFB-F4CC-4F4A-B8CD-1D198272E79E}"/>
                </a:ext>
              </a:extLst>
            </p:cNvPr>
            <p:cNvSpPr txBox="1"/>
            <p:nvPr/>
          </p:nvSpPr>
          <p:spPr>
            <a:xfrm>
              <a:off x="9458444" y="2365066"/>
              <a:ext cx="2500130" cy="584775"/>
            </a:xfrm>
            <a:prstGeom prst="rect">
              <a:avLst/>
            </a:prstGeom>
            <a:solidFill>
              <a:srgbClr val="DD93D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Phase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Jan. 2022 – Dec. 2025</a:t>
              </a:r>
            </a:p>
          </p:txBody>
        </p:sp>
      </p:grpSp>
    </p:spTree>
    <p:extLst>
      <p:ext uri="{BB962C8B-B14F-4D97-AF65-F5344CB8AC3E}">
        <p14:creationId xmlns:p14="http://schemas.microsoft.com/office/powerpoint/2010/main" val="994906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16CD2490-BC42-5D7B-3509-B593A52838B7}"/>
              </a:ext>
            </a:extLst>
          </p:cNvPr>
          <p:cNvPicPr>
            <a:picLocks noGrp="1" noRot="1" noChangeAspect="1" noMove="1" noResize="1" noEditPoints="1" noAdjustHandles="1" noChangeArrowheads="1" noChangeShapeType="1" noCrop="1"/>
          </p:cNvPicPr>
          <p:nvPr/>
        </p:nvPicPr>
        <p:blipFill>
          <a:blip r:embed="rId3">
            <a:alphaModFix amt="5000"/>
          </a:blip>
          <a:stretch>
            <a:fillRect/>
          </a:stretch>
        </p:blipFill>
        <p:spPr>
          <a:xfrm>
            <a:off x="0" y="0"/>
            <a:ext cx="12196302" cy="6858000"/>
          </a:xfrm>
          <a:prstGeom prst="rect">
            <a:avLst/>
          </a:prstGeom>
        </p:spPr>
      </p:pic>
      <p:sp>
        <p:nvSpPr>
          <p:cNvPr id="47" name="Forme libre : forme 46">
            <a:extLst>
              <a:ext uri="{FF2B5EF4-FFF2-40B4-BE49-F238E27FC236}">
                <a16:creationId xmlns:a16="http://schemas.microsoft.com/office/drawing/2014/main" id="{3F88E067-1F44-B422-67FD-D34DABEDE9BA}"/>
              </a:ext>
            </a:extLst>
          </p:cNvPr>
          <p:cNvSpPr/>
          <p:nvPr/>
        </p:nvSpPr>
        <p:spPr>
          <a:xfrm>
            <a:off x="944342" y="1265746"/>
            <a:ext cx="2818225" cy="935999"/>
          </a:xfrm>
          <a:custGeom>
            <a:avLst/>
            <a:gdLst>
              <a:gd name="connsiteX0" fmla="*/ 0 w 4089399"/>
              <a:gd name="connsiteY0" fmla="*/ 0 h 766470"/>
              <a:gd name="connsiteX1" fmla="*/ 4089399 w 4089399"/>
              <a:gd name="connsiteY1" fmla="*/ 0 h 766470"/>
              <a:gd name="connsiteX2" fmla="*/ 4089399 w 4089399"/>
              <a:gd name="connsiteY2" fmla="*/ 766470 h 766470"/>
              <a:gd name="connsiteX3" fmla="*/ 0 w 4089399"/>
              <a:gd name="connsiteY3" fmla="*/ 766470 h 766470"/>
              <a:gd name="connsiteX4" fmla="*/ 0 w 4089399"/>
              <a:gd name="connsiteY4" fmla="*/ 0 h 766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399" h="766470">
                <a:moveTo>
                  <a:pt x="0" y="0"/>
                </a:moveTo>
                <a:lnTo>
                  <a:pt x="4089399" y="0"/>
                </a:lnTo>
                <a:lnTo>
                  <a:pt x="4089399" y="766470"/>
                </a:lnTo>
                <a:lnTo>
                  <a:pt x="0" y="76647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panose="020F0502020204030204"/>
                <a:ea typeface="+mn-ea"/>
                <a:cs typeface="+mn-cs"/>
              </a:rPr>
              <a:t>Contribute to Policy and Institutional Framework </a:t>
            </a:r>
            <a:r>
              <a:rPr kumimoji="0" lang="en-US" sz="2000" b="1"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panose="020F0502020204030204"/>
                <a:ea typeface="+mn-ea"/>
                <a:cs typeface="+mn-cs"/>
              </a:rPr>
              <a:t>(Institutional System)</a:t>
            </a:r>
          </a:p>
        </p:txBody>
      </p:sp>
      <p:sp>
        <p:nvSpPr>
          <p:cNvPr id="49" name="Forme libre : forme 48">
            <a:extLst>
              <a:ext uri="{FF2B5EF4-FFF2-40B4-BE49-F238E27FC236}">
                <a16:creationId xmlns:a16="http://schemas.microsoft.com/office/drawing/2014/main" id="{882D4633-9D08-5CAC-5E9E-5ADE600F7581}"/>
              </a:ext>
            </a:extLst>
          </p:cNvPr>
          <p:cNvSpPr/>
          <p:nvPr/>
        </p:nvSpPr>
        <p:spPr>
          <a:xfrm>
            <a:off x="8463218" y="992236"/>
            <a:ext cx="3540310" cy="1209509"/>
          </a:xfrm>
          <a:custGeom>
            <a:avLst/>
            <a:gdLst>
              <a:gd name="connsiteX0" fmla="*/ 0 w 4089399"/>
              <a:gd name="connsiteY0" fmla="*/ 0 h 766470"/>
              <a:gd name="connsiteX1" fmla="*/ 4089399 w 4089399"/>
              <a:gd name="connsiteY1" fmla="*/ 0 h 766470"/>
              <a:gd name="connsiteX2" fmla="*/ 4089399 w 4089399"/>
              <a:gd name="connsiteY2" fmla="*/ 766470 h 766470"/>
              <a:gd name="connsiteX3" fmla="*/ 0 w 4089399"/>
              <a:gd name="connsiteY3" fmla="*/ 766470 h 766470"/>
              <a:gd name="connsiteX4" fmla="*/ 0 w 4089399"/>
              <a:gd name="connsiteY4" fmla="*/ 0 h 766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399" h="766470">
                <a:moveTo>
                  <a:pt x="0" y="0"/>
                </a:moveTo>
                <a:lnTo>
                  <a:pt x="4089399" y="0"/>
                </a:lnTo>
                <a:lnTo>
                  <a:pt x="4089399" y="766470"/>
                </a:lnTo>
                <a:lnTo>
                  <a:pt x="0" y="76647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panose="020F0502020204030204"/>
                <a:ea typeface="+mn-ea"/>
                <a:cs typeface="+mn-cs"/>
              </a:rPr>
              <a:t>Develop Access to Data and Information Services (</a:t>
            </a:r>
            <a:r>
              <a:rPr lang="en-US" sz="2000" b="1" dirty="0">
                <a:solidFill>
                  <a:prstClr val="black">
                    <a:hueOff val="0"/>
                    <a:satOff val="0"/>
                    <a:lumOff val="0"/>
                    <a:alphaOff val="0"/>
                  </a:prstClr>
                </a:solidFill>
                <a:effectLst>
                  <a:outerShdw blurRad="50800" dist="38100" dir="2700000" algn="tl" rotWithShape="0">
                    <a:prstClr val="black">
                      <a:alpha val="40000"/>
                    </a:prstClr>
                  </a:outerShdw>
                </a:effectLst>
                <a:latin typeface="Calibri" panose="020F0502020204030204"/>
              </a:rPr>
              <a:t>Infrastructural and </a:t>
            </a:r>
            <a:r>
              <a:rPr kumimoji="0" lang="en-US" sz="2000" b="1"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panose="020F0502020204030204"/>
                <a:ea typeface="+mn-ea"/>
                <a:cs typeface="+mn-cs"/>
              </a:rPr>
              <a:t>Information Systems</a:t>
            </a:r>
            <a:r>
              <a:rPr kumimoji="0" lang="en-US" sz="20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p:sp>
        <p:nvSpPr>
          <p:cNvPr id="51" name="Forme libre : forme 50">
            <a:extLst>
              <a:ext uri="{FF2B5EF4-FFF2-40B4-BE49-F238E27FC236}">
                <a16:creationId xmlns:a16="http://schemas.microsoft.com/office/drawing/2014/main" id="{692A0AC7-5395-CEF9-517F-CFEEFEBEF942}"/>
              </a:ext>
            </a:extLst>
          </p:cNvPr>
          <p:cNvSpPr/>
          <p:nvPr/>
        </p:nvSpPr>
        <p:spPr>
          <a:xfrm>
            <a:off x="977718" y="5317652"/>
            <a:ext cx="3164112" cy="766470"/>
          </a:xfrm>
          <a:custGeom>
            <a:avLst/>
            <a:gdLst>
              <a:gd name="connsiteX0" fmla="*/ 0 w 4089399"/>
              <a:gd name="connsiteY0" fmla="*/ 0 h 766470"/>
              <a:gd name="connsiteX1" fmla="*/ 4089399 w 4089399"/>
              <a:gd name="connsiteY1" fmla="*/ 0 h 766470"/>
              <a:gd name="connsiteX2" fmla="*/ 4089399 w 4089399"/>
              <a:gd name="connsiteY2" fmla="*/ 766470 h 766470"/>
              <a:gd name="connsiteX3" fmla="*/ 0 w 4089399"/>
              <a:gd name="connsiteY3" fmla="*/ 766470 h 766470"/>
              <a:gd name="connsiteX4" fmla="*/ 0 w 4089399"/>
              <a:gd name="connsiteY4" fmla="*/ 0 h 766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399" h="766470">
                <a:moveTo>
                  <a:pt x="0" y="0"/>
                </a:moveTo>
                <a:lnTo>
                  <a:pt x="4089399" y="0"/>
                </a:lnTo>
                <a:lnTo>
                  <a:pt x="4089399" y="766470"/>
                </a:lnTo>
                <a:lnTo>
                  <a:pt x="0" y="76647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panose="020F0502020204030204"/>
                <a:ea typeface="+mn-ea"/>
                <a:cs typeface="+mn-cs"/>
              </a:rPr>
              <a:t>Develop Regional and National Training Capacities (</a:t>
            </a:r>
            <a:r>
              <a:rPr kumimoji="0" lang="en-US" sz="2000" b="1"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panose="020F0502020204030204"/>
                <a:ea typeface="+mn-ea"/>
                <a:cs typeface="+mn-cs"/>
              </a:rPr>
              <a:t>Training Systems</a:t>
            </a:r>
            <a:r>
              <a:rPr kumimoji="0" lang="en-US" sz="20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p:sp>
        <p:nvSpPr>
          <p:cNvPr id="53" name="Forme libre : forme 52">
            <a:extLst>
              <a:ext uri="{FF2B5EF4-FFF2-40B4-BE49-F238E27FC236}">
                <a16:creationId xmlns:a16="http://schemas.microsoft.com/office/drawing/2014/main" id="{37C80785-2B08-DFE5-4205-800BEEC9F0DF}"/>
              </a:ext>
            </a:extLst>
          </p:cNvPr>
          <p:cNvSpPr/>
          <p:nvPr/>
        </p:nvSpPr>
        <p:spPr>
          <a:xfrm>
            <a:off x="8084926" y="5245745"/>
            <a:ext cx="3560275" cy="766470"/>
          </a:xfrm>
          <a:custGeom>
            <a:avLst/>
            <a:gdLst>
              <a:gd name="connsiteX0" fmla="*/ 0 w 4089399"/>
              <a:gd name="connsiteY0" fmla="*/ 0 h 766470"/>
              <a:gd name="connsiteX1" fmla="*/ 4089399 w 4089399"/>
              <a:gd name="connsiteY1" fmla="*/ 0 h 766470"/>
              <a:gd name="connsiteX2" fmla="*/ 4089399 w 4089399"/>
              <a:gd name="connsiteY2" fmla="*/ 766470 h 766470"/>
              <a:gd name="connsiteX3" fmla="*/ 0 w 4089399"/>
              <a:gd name="connsiteY3" fmla="*/ 766470 h 766470"/>
              <a:gd name="connsiteX4" fmla="*/ 0 w 4089399"/>
              <a:gd name="connsiteY4" fmla="*/ 0 h 766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399" h="766470">
                <a:moveTo>
                  <a:pt x="0" y="0"/>
                </a:moveTo>
                <a:lnTo>
                  <a:pt x="4089399" y="0"/>
                </a:lnTo>
                <a:lnTo>
                  <a:pt x="4089399" y="766470"/>
                </a:lnTo>
                <a:lnTo>
                  <a:pt x="0" y="76647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panose="020F0502020204030204"/>
                <a:ea typeface="+mn-ea"/>
                <a:cs typeface="+mn-cs"/>
              </a:rPr>
              <a:t>Raise Awareness among Users and Communities  (</a:t>
            </a:r>
            <a:r>
              <a:rPr kumimoji="0" lang="en-US" sz="2000" b="1"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panose="020F0502020204030204"/>
                <a:ea typeface="+mn-ea"/>
                <a:cs typeface="+mn-cs"/>
              </a:rPr>
              <a:t>Communication Systems</a:t>
            </a:r>
            <a:r>
              <a:rPr kumimoji="0" lang="en-US" sz="20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p:sp>
        <p:nvSpPr>
          <p:cNvPr id="17" name="Titre 1">
            <a:extLst>
              <a:ext uri="{FF2B5EF4-FFF2-40B4-BE49-F238E27FC236}">
                <a16:creationId xmlns:a16="http://schemas.microsoft.com/office/drawing/2014/main" id="{754E5935-C8FF-16A2-F2B2-11599FFEA424}"/>
              </a:ext>
            </a:extLst>
          </p:cNvPr>
          <p:cNvSpPr txBox="1">
            <a:spLocks/>
          </p:cNvSpPr>
          <p:nvPr/>
        </p:nvSpPr>
        <p:spPr>
          <a:xfrm>
            <a:off x="3056504" y="101606"/>
            <a:ext cx="7331721" cy="646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a:ea typeface="+mj-ea"/>
                <a:cs typeface="+mj-cs"/>
              </a:rPr>
              <a:t>GMES AND AFRICA : A SYSTEM OF SYSTEMS</a:t>
            </a:r>
          </a:p>
        </p:txBody>
      </p:sp>
      <p:cxnSp>
        <p:nvCxnSpPr>
          <p:cNvPr id="38" name="Connecteur droit 37">
            <a:extLst>
              <a:ext uri="{FF2B5EF4-FFF2-40B4-BE49-F238E27FC236}">
                <a16:creationId xmlns:a16="http://schemas.microsoft.com/office/drawing/2014/main" id="{E381DED3-6C5A-1B4A-2CF8-8510A6D03942}"/>
              </a:ext>
            </a:extLst>
          </p:cNvPr>
          <p:cNvCxnSpPr>
            <a:cxnSpLocks/>
          </p:cNvCxnSpPr>
          <p:nvPr/>
        </p:nvCxnSpPr>
        <p:spPr>
          <a:xfrm>
            <a:off x="-3754109" y="4219428"/>
            <a:ext cx="163830" cy="0"/>
          </a:xfrm>
          <a:prstGeom prst="line">
            <a:avLst/>
          </a:prstGeom>
          <a:ln w="57150">
            <a:solidFill>
              <a:srgbClr val="BDBDBD"/>
            </a:solidFill>
          </a:ln>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68C99E54-4E68-BE8C-486D-4C9DB69C5A32}"/>
              </a:ext>
            </a:extLst>
          </p:cNvPr>
          <p:cNvCxnSpPr>
            <a:cxnSpLocks/>
          </p:cNvCxnSpPr>
          <p:nvPr/>
        </p:nvCxnSpPr>
        <p:spPr>
          <a:xfrm>
            <a:off x="-1695439" y="4261653"/>
            <a:ext cx="170180" cy="0"/>
          </a:xfrm>
          <a:prstGeom prst="line">
            <a:avLst/>
          </a:prstGeom>
          <a:ln w="57150">
            <a:solidFill>
              <a:srgbClr val="BDBDBD"/>
            </a:solidFill>
          </a:ln>
        </p:spPr>
        <p:style>
          <a:lnRef idx="1">
            <a:schemeClr val="accent1"/>
          </a:lnRef>
          <a:fillRef idx="0">
            <a:schemeClr val="accent1"/>
          </a:fillRef>
          <a:effectRef idx="0">
            <a:schemeClr val="accent1"/>
          </a:effectRef>
          <a:fontRef idx="minor">
            <a:schemeClr val="tx1"/>
          </a:fontRef>
        </p:style>
      </p:cxnSp>
      <p:pic>
        <p:nvPicPr>
          <p:cNvPr id="58" name="Image 57">
            <a:extLst>
              <a:ext uri="{FF2B5EF4-FFF2-40B4-BE49-F238E27FC236}">
                <a16:creationId xmlns:a16="http://schemas.microsoft.com/office/drawing/2014/main" id="{2ED1A1BD-D075-1A0C-6CC2-26842C9D06B7}"/>
              </a:ext>
            </a:extLst>
          </p:cNvPr>
          <p:cNvPicPr>
            <a:picLocks noChangeAspect="1"/>
          </p:cNvPicPr>
          <p:nvPr/>
        </p:nvPicPr>
        <p:blipFill>
          <a:blip r:embed="rId4"/>
          <a:stretch>
            <a:fillRect/>
          </a:stretch>
        </p:blipFill>
        <p:spPr>
          <a:xfrm>
            <a:off x="3834188" y="6506306"/>
            <a:ext cx="4523624" cy="335309"/>
          </a:xfrm>
          <a:prstGeom prst="rect">
            <a:avLst/>
          </a:prstGeom>
        </p:spPr>
      </p:pic>
      <p:pic>
        <p:nvPicPr>
          <p:cNvPr id="62" name="Image 61">
            <a:extLst>
              <a:ext uri="{FF2B5EF4-FFF2-40B4-BE49-F238E27FC236}">
                <a16:creationId xmlns:a16="http://schemas.microsoft.com/office/drawing/2014/main" id="{1AE09DD6-B01C-B220-B5A4-66D08729D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248" y="5021087"/>
            <a:ext cx="942080" cy="828000"/>
          </a:xfrm>
          <a:prstGeom prst="rect">
            <a:avLst/>
          </a:prstGeom>
          <a:solidFill>
            <a:schemeClr val="accent6"/>
          </a:solidFill>
          <a:effectLst>
            <a:outerShdw blurRad="50800" dist="38100" dir="2700000" algn="tl" rotWithShape="0">
              <a:prstClr val="black">
                <a:alpha val="40000"/>
              </a:prstClr>
            </a:outerShdw>
          </a:effectLst>
        </p:spPr>
      </p:pic>
      <p:pic>
        <p:nvPicPr>
          <p:cNvPr id="64" name="Image 63">
            <a:extLst>
              <a:ext uri="{FF2B5EF4-FFF2-40B4-BE49-F238E27FC236}">
                <a16:creationId xmlns:a16="http://schemas.microsoft.com/office/drawing/2014/main" id="{E625F7F0-37D3-4F28-0D0E-3E05360B5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7287" y="4460657"/>
            <a:ext cx="822992" cy="828000"/>
          </a:xfrm>
          <a:prstGeom prst="rect">
            <a:avLst/>
          </a:prstGeom>
          <a:effectLst>
            <a:outerShdw blurRad="50800" dist="38100" dir="2700000" algn="tl" rotWithShape="0">
              <a:prstClr val="black">
                <a:alpha val="40000"/>
              </a:prstClr>
            </a:outerShdw>
          </a:effectLst>
        </p:spPr>
      </p:pic>
      <p:pic>
        <p:nvPicPr>
          <p:cNvPr id="68" name="Image 67">
            <a:extLst>
              <a:ext uri="{FF2B5EF4-FFF2-40B4-BE49-F238E27FC236}">
                <a16:creationId xmlns:a16="http://schemas.microsoft.com/office/drawing/2014/main" id="{67E9715E-6DA2-C716-6B5D-148A9D33B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3165" y="1229411"/>
            <a:ext cx="936000" cy="936000"/>
          </a:xfrm>
          <a:prstGeom prst="rect">
            <a:avLst/>
          </a:prstGeom>
          <a:solidFill>
            <a:srgbClr val="FFFF00"/>
          </a:solidFill>
          <a:effectLst>
            <a:outerShdw blurRad="50800" dist="38100" dir="2700000" algn="tl" rotWithShape="0">
              <a:prstClr val="black">
                <a:alpha val="40000"/>
              </a:prstClr>
            </a:outerShdw>
          </a:effectLst>
        </p:spPr>
      </p:pic>
      <p:pic>
        <p:nvPicPr>
          <p:cNvPr id="70" name="Image 69">
            <a:extLst>
              <a:ext uri="{FF2B5EF4-FFF2-40B4-BE49-F238E27FC236}">
                <a16:creationId xmlns:a16="http://schemas.microsoft.com/office/drawing/2014/main" id="{D6908F94-1ECF-F65F-9156-FBDCE0A41D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4926" y="2143373"/>
            <a:ext cx="825355" cy="828000"/>
          </a:xfrm>
          <a:prstGeom prst="rect">
            <a:avLst/>
          </a:prstGeom>
          <a:effectLst>
            <a:outerShdw blurRad="50800" dist="38100" dir="2700000" algn="tl" rotWithShape="0">
              <a:prstClr val="black">
                <a:alpha val="40000"/>
              </a:prstClr>
            </a:outerShdw>
          </a:effectLst>
        </p:spPr>
      </p:pic>
      <p:pic>
        <p:nvPicPr>
          <p:cNvPr id="5" name="Image 4" descr="Une image contenant plante&#10;&#10;Description générée automatiquement">
            <a:extLst>
              <a:ext uri="{FF2B5EF4-FFF2-40B4-BE49-F238E27FC236}">
                <a16:creationId xmlns:a16="http://schemas.microsoft.com/office/drawing/2014/main" id="{BE75669D-F5FD-F3C3-E8AF-ED6C26E98497}"/>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633" y="230236"/>
            <a:ext cx="762000" cy="762000"/>
          </a:xfrm>
          <a:prstGeom prst="rect">
            <a:avLst/>
          </a:prstGeom>
        </p:spPr>
      </p:pic>
      <p:sp>
        <p:nvSpPr>
          <p:cNvPr id="2" name="Oval 1">
            <a:extLst>
              <a:ext uri="{FF2B5EF4-FFF2-40B4-BE49-F238E27FC236}">
                <a16:creationId xmlns:a16="http://schemas.microsoft.com/office/drawing/2014/main" id="{AEE6DF08-DAC0-4F4D-80D2-84D7CFD37F97}"/>
              </a:ext>
            </a:extLst>
          </p:cNvPr>
          <p:cNvSpPr/>
          <p:nvPr/>
        </p:nvSpPr>
        <p:spPr>
          <a:xfrm>
            <a:off x="2989643" y="1101501"/>
            <a:ext cx="5718471" cy="4777277"/>
          </a:xfrm>
          <a:prstGeom prst="ellipse">
            <a:avLst/>
          </a:prstGeom>
          <a:blipFill dpi="0" rotWithShape="1">
            <a:blip r:embed="rId10">
              <a:alphaModFix amt="17000"/>
            </a:blip>
            <a:srcRect/>
            <a:tile tx="0" ty="0" sx="100000" sy="100000" flip="none" algn="tl"/>
          </a:blip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7" descr="globe-real.png">
            <a:extLst>
              <a:ext uri="{FF2B5EF4-FFF2-40B4-BE49-F238E27FC236}">
                <a16:creationId xmlns:a16="http://schemas.microsoft.com/office/drawing/2014/main" id="{917955A9-1CF9-8D4E-BE73-F5CADAD64D1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58266" y="2400320"/>
            <a:ext cx="218122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685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re 2">
            <a:extLst>
              <a:ext uri="{FF2B5EF4-FFF2-40B4-BE49-F238E27FC236}">
                <a16:creationId xmlns:a16="http://schemas.microsoft.com/office/drawing/2014/main" id="{F1B5F169-C085-4367-8295-34F2D0D70ED7}"/>
              </a:ext>
            </a:extLst>
          </p:cNvPr>
          <p:cNvSpPr>
            <a:spLocks noGrp="1"/>
          </p:cNvSpPr>
          <p:nvPr>
            <p:ph type="title"/>
          </p:nvPr>
        </p:nvSpPr>
        <p:spPr>
          <a:xfrm>
            <a:off x="113884" y="259492"/>
            <a:ext cx="4933160" cy="1680947"/>
          </a:xfrm>
        </p:spPr>
        <p:txBody>
          <a:bodyPr vert="horz" lIns="91440" tIns="45720" rIns="91440" bIns="45720" rtlCol="0" anchor="ctr">
            <a:normAutofit fontScale="90000"/>
          </a:bodyPr>
          <a:lstStyle/>
          <a:p>
            <a:r>
              <a:rPr kumimoji="0" lang="en-US" sz="4400" b="1" i="0" u="none" strike="noStrike" cap="none" spc="0" normalizeH="0" baseline="0" noProof="0" dirty="0">
                <a:ln>
                  <a:noFill/>
                </a:ln>
                <a:effectLst>
                  <a:outerShdw blurRad="50800" dist="38100" dir="2700000" algn="tl" rotWithShape="0">
                    <a:prstClr val="black">
                      <a:alpha val="40000"/>
                    </a:prstClr>
                  </a:outerShdw>
                </a:effectLst>
                <a:uLnTx/>
                <a:uFillTx/>
                <a:latin typeface="+mj-lt"/>
                <a:cs typeface="+mj-cs"/>
              </a:rPr>
              <a:t>GEOGRAPHYCAL AND PHYSICAL BOUNDARY: AFRICA, OUR AFRICA</a:t>
            </a:r>
            <a:endParaRPr lang="en-US" sz="4400" b="1" dirty="0">
              <a:latin typeface="+mj-lt"/>
              <a:cs typeface="+mj-cs"/>
            </a:endParaRPr>
          </a:p>
        </p:txBody>
      </p:sp>
      <p:sp>
        <p:nvSpPr>
          <p:cNvPr id="6" name="Espace réservé du contenu 14">
            <a:extLst>
              <a:ext uri="{FF2B5EF4-FFF2-40B4-BE49-F238E27FC236}">
                <a16:creationId xmlns:a16="http://schemas.microsoft.com/office/drawing/2014/main" id="{5CE8DDA1-0FE6-4C4D-8A7D-A7C5F19BCA9F}"/>
              </a:ext>
            </a:extLst>
          </p:cNvPr>
          <p:cNvSpPr>
            <a:spLocks noGrp="1"/>
          </p:cNvSpPr>
          <p:nvPr>
            <p:ph idx="1"/>
          </p:nvPr>
        </p:nvSpPr>
        <p:spPr>
          <a:xfrm>
            <a:off x="113884" y="2676021"/>
            <a:ext cx="4681141" cy="2921590"/>
          </a:xfrm>
        </p:spPr>
        <p:txBody>
          <a:bodyPr vert="horz" lIns="91440" tIns="45720" rIns="91440" bIns="45720" rtlCol="0">
            <a:normAutofit/>
          </a:bodyPr>
          <a:lstStyle/>
          <a:p>
            <a:pPr marL="0" indent="0">
              <a:spcBef>
                <a:spcPts val="600"/>
              </a:spcBef>
              <a:buNone/>
            </a:pPr>
            <a:r>
              <a:rPr lang="en-US" sz="2000" b="1" dirty="0"/>
              <a:t>Huge and diversified human and natural Capital in our hands</a:t>
            </a:r>
          </a:p>
          <a:p>
            <a:pPr marL="0">
              <a:spcBef>
                <a:spcPts val="600"/>
              </a:spcBef>
            </a:pPr>
            <a:endParaRPr lang="en-US" sz="2000" dirty="0"/>
          </a:p>
          <a:p>
            <a:pPr>
              <a:spcBef>
                <a:spcPts val="600"/>
              </a:spcBef>
            </a:pPr>
            <a:r>
              <a:rPr lang="en-US" sz="2000" dirty="0"/>
              <a:t> 55 countries = 30 million km²</a:t>
            </a:r>
          </a:p>
          <a:p>
            <a:pPr>
              <a:spcBef>
                <a:spcPts val="600"/>
              </a:spcBef>
            </a:pPr>
            <a:r>
              <a:rPr lang="en-US" sz="2000" dirty="0"/>
              <a:t> Second largest continent,  6% of world superficies and 20 % emerged land</a:t>
            </a:r>
          </a:p>
          <a:p>
            <a:pPr>
              <a:spcBef>
                <a:spcPts val="600"/>
              </a:spcBef>
            </a:pPr>
            <a:r>
              <a:rPr lang="en-US" sz="2000" dirty="0"/>
              <a:t> More than 1.216 billion inhabitants*</a:t>
            </a:r>
          </a:p>
          <a:p>
            <a:pPr>
              <a:spcBef>
                <a:spcPts val="600"/>
              </a:spcBef>
            </a:pPr>
            <a:r>
              <a:rPr lang="en-US" sz="2000" dirty="0"/>
              <a:t> 17.5% of the world population*</a:t>
            </a:r>
          </a:p>
        </p:txBody>
      </p:sp>
      <p:pic>
        <p:nvPicPr>
          <p:cNvPr id="4" name="Image 3">
            <a:extLst>
              <a:ext uri="{FF2B5EF4-FFF2-40B4-BE49-F238E27FC236}">
                <a16:creationId xmlns:a16="http://schemas.microsoft.com/office/drawing/2014/main" id="{CBE86485-E4D9-4C61-B5CE-903A86F01B0C}"/>
              </a:ext>
            </a:extLst>
          </p:cNvPr>
          <p:cNvPicPr>
            <a:picLocks noChangeAspect="1"/>
          </p:cNvPicPr>
          <p:nvPr/>
        </p:nvPicPr>
        <p:blipFill rotWithShape="1">
          <a:blip r:embed="rId2">
            <a:extLst>
              <a:ext uri="{28A0092B-C50C-407E-A947-70E740481C1C}">
                <a14:useLocalDpi xmlns:a14="http://schemas.microsoft.com/office/drawing/2010/main" val="0"/>
              </a:ext>
            </a:extLst>
          </a:blip>
          <a:srcRect l="22005" r="11188" b="1"/>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10" name="ZoneTexte 9">
            <a:extLst>
              <a:ext uri="{FF2B5EF4-FFF2-40B4-BE49-F238E27FC236}">
                <a16:creationId xmlns:a16="http://schemas.microsoft.com/office/drawing/2014/main" id="{3FE5F0E8-702A-4F3E-ABDA-4E498841209A}"/>
              </a:ext>
            </a:extLst>
          </p:cNvPr>
          <p:cNvSpPr txBox="1"/>
          <p:nvPr/>
        </p:nvSpPr>
        <p:spPr>
          <a:xfrm>
            <a:off x="10388359" y="5979042"/>
            <a:ext cx="7879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*2016</a:t>
            </a: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Image 7">
            <a:extLst>
              <a:ext uri="{FF2B5EF4-FFF2-40B4-BE49-F238E27FC236}">
                <a16:creationId xmlns:a16="http://schemas.microsoft.com/office/drawing/2014/main" id="{6EF03722-4B8A-4F7A-864A-B19193A06237}"/>
              </a:ext>
            </a:extLst>
          </p:cNvPr>
          <p:cNvPicPr>
            <a:picLocks noChangeAspect="1"/>
          </p:cNvPicPr>
          <p:nvPr/>
        </p:nvPicPr>
        <p:blipFill>
          <a:blip r:embed="rId3"/>
          <a:stretch>
            <a:fillRect/>
          </a:stretch>
        </p:blipFill>
        <p:spPr>
          <a:xfrm>
            <a:off x="7887519" y="5990455"/>
            <a:ext cx="695372" cy="630338"/>
          </a:xfrm>
          <a:prstGeom prst="rect">
            <a:avLst/>
          </a:prstGeom>
        </p:spPr>
      </p:pic>
    </p:spTree>
    <p:extLst>
      <p:ext uri="{BB962C8B-B14F-4D97-AF65-F5344CB8AC3E}">
        <p14:creationId xmlns:p14="http://schemas.microsoft.com/office/powerpoint/2010/main" val="190058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4930408-D708-4227-AF16-F0D565C63E3D}"/>
              </a:ext>
            </a:extLst>
          </p:cNvPr>
          <p:cNvSpPr txBox="1"/>
          <p:nvPr/>
        </p:nvSpPr>
        <p:spPr>
          <a:xfrm>
            <a:off x="10728240" y="3825972"/>
            <a:ext cx="133865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Image 10">
            <a:extLst>
              <a:ext uri="{FF2B5EF4-FFF2-40B4-BE49-F238E27FC236}">
                <a16:creationId xmlns:a16="http://schemas.microsoft.com/office/drawing/2014/main" id="{7803AD34-E977-49C8-8CCB-6A83D2D2844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6743"/>
          <a:stretch/>
        </p:blipFill>
        <p:spPr>
          <a:xfrm>
            <a:off x="3673296" y="2262648"/>
            <a:ext cx="8481278" cy="4537748"/>
          </a:xfrm>
          <a:prstGeom prst="rect">
            <a:avLst/>
          </a:prstGeom>
        </p:spPr>
      </p:pic>
      <p:sp>
        <p:nvSpPr>
          <p:cNvPr id="6" name="Ellipse 50">
            <a:extLst>
              <a:ext uri="{FF2B5EF4-FFF2-40B4-BE49-F238E27FC236}">
                <a16:creationId xmlns:a16="http://schemas.microsoft.com/office/drawing/2014/main" id="{15B8BA5B-CE03-4F70-8D29-FD6751731E2C}"/>
              </a:ext>
            </a:extLst>
          </p:cNvPr>
          <p:cNvSpPr/>
          <p:nvPr/>
        </p:nvSpPr>
        <p:spPr>
          <a:xfrm>
            <a:off x="10746351" y="4442570"/>
            <a:ext cx="1563924" cy="16926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lipse 40">
            <a:extLst>
              <a:ext uri="{FF2B5EF4-FFF2-40B4-BE49-F238E27FC236}">
                <a16:creationId xmlns:a16="http://schemas.microsoft.com/office/drawing/2014/main" id="{D2A09230-E2DF-4363-9AC7-EC564845B258}"/>
              </a:ext>
            </a:extLst>
          </p:cNvPr>
          <p:cNvSpPr/>
          <p:nvPr/>
        </p:nvSpPr>
        <p:spPr>
          <a:xfrm>
            <a:off x="10756754" y="4508032"/>
            <a:ext cx="1406055" cy="1523069"/>
          </a:xfrm>
          <a:prstGeom prst="ellipse">
            <a:avLst/>
          </a:prstGeom>
          <a:ln>
            <a:noFill/>
          </a:ln>
          <a:effectLst>
            <a:glow rad="698500">
              <a:schemeClr val="bg1">
                <a:alpha val="98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19" b="0" i="0" u="none" strike="noStrike" kern="1200" cap="none" spc="0" normalizeH="0" baseline="0" noProof="0">
              <a:ln>
                <a:noFill/>
              </a:ln>
              <a:solidFill>
                <a:prstClr val="white"/>
              </a:solidFill>
              <a:effectLst/>
              <a:uLnTx/>
              <a:uFillTx/>
              <a:latin typeface="Calibri"/>
              <a:ea typeface="+mn-ea"/>
              <a:cs typeface="+mn-cs"/>
            </a:endParaRPr>
          </a:p>
        </p:txBody>
      </p:sp>
      <p:sp>
        <p:nvSpPr>
          <p:cNvPr id="8" name="text 9">
            <a:extLst>
              <a:ext uri="{FF2B5EF4-FFF2-40B4-BE49-F238E27FC236}">
                <a16:creationId xmlns:a16="http://schemas.microsoft.com/office/drawing/2014/main" id="{CB9A87E2-4B7B-4B24-8A9D-067DEB22785F}"/>
              </a:ext>
            </a:extLst>
          </p:cNvPr>
          <p:cNvSpPr/>
          <p:nvPr/>
        </p:nvSpPr>
        <p:spPr>
          <a:xfrm>
            <a:off x="10862469" y="4741734"/>
            <a:ext cx="1161388" cy="923330"/>
          </a:xfrm>
          <a:prstGeom prst="rect">
            <a:avLst/>
          </a:prstGeom>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African </a:t>
            </a:r>
            <a:r>
              <a:rPr kumimoji="0" lang="fr-FR" sz="1800" b="0" i="0" u="none" strike="noStrike" kern="1200" cap="none" spc="0" normalizeH="0" baseline="0" noProof="0" dirty="0" err="1">
                <a:ln>
                  <a:noFill/>
                </a:ln>
                <a:solidFill>
                  <a:prstClr val="white"/>
                </a:solidFill>
                <a:effectLst/>
                <a:uLnTx/>
                <a:uFillTx/>
                <a:latin typeface="Arial Black" panose="020B0A04020102020204" pitchFamily="34" charset="0"/>
                <a:ea typeface="+mn-ea"/>
                <a:cs typeface="+mn-cs"/>
              </a:rPr>
              <a:t>Space</a:t>
            </a:r>
            <a:r>
              <a:rPr kumimoji="0" lang="fr-FR"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Agency</a:t>
            </a:r>
            <a:endPar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5" name="Title 4">
            <a:extLst>
              <a:ext uri="{FF2B5EF4-FFF2-40B4-BE49-F238E27FC236}">
                <a16:creationId xmlns:a16="http://schemas.microsoft.com/office/drawing/2014/main" id="{E78E045C-A225-8148-BD85-150EA341FA04}"/>
              </a:ext>
            </a:extLst>
          </p:cNvPr>
          <p:cNvSpPr>
            <a:spLocks noGrp="1"/>
          </p:cNvSpPr>
          <p:nvPr>
            <p:ph type="title"/>
          </p:nvPr>
        </p:nvSpPr>
        <p:spPr>
          <a:xfrm>
            <a:off x="376704" y="1243240"/>
            <a:ext cx="11777870" cy="963689"/>
          </a:xfrm>
        </p:spPr>
        <p:txBody>
          <a:bodyPr/>
          <a:lstStyle/>
          <a:p>
            <a:pPr algn="ctr"/>
            <a:r>
              <a:rPr lang="en-US" sz="2800" b="1" dirty="0">
                <a:latin typeface="Copperplate Gothic Bold" panose="020E0705020206020404" pitchFamily="34" charset="77"/>
              </a:rPr>
              <a:t>THE AFRICAN OUTER SPACE PROGRAM: A </a:t>
            </a:r>
            <a:r>
              <a:rPr lang="en-US" sz="2800" b="1" dirty="0">
                <a:solidFill>
                  <a:srgbClr val="FF0000"/>
                </a:solidFill>
                <a:latin typeface="Copperplate Gothic Bold" panose="020E0705020206020404" pitchFamily="34" charset="77"/>
              </a:rPr>
              <a:t>FLAGSHIP</a:t>
            </a:r>
            <a:r>
              <a:rPr lang="en-US" sz="2800" b="1" dirty="0">
                <a:latin typeface="Copperplate Gothic Bold" panose="020E0705020206020404" pitchFamily="34" charset="77"/>
              </a:rPr>
              <a:t> of the African Union</a:t>
            </a:r>
          </a:p>
        </p:txBody>
      </p:sp>
      <p:pic>
        <p:nvPicPr>
          <p:cNvPr id="12" name="Image 2">
            <a:extLst>
              <a:ext uri="{FF2B5EF4-FFF2-40B4-BE49-F238E27FC236}">
                <a16:creationId xmlns:a16="http://schemas.microsoft.com/office/drawing/2014/main" id="{302FCAD4-AAA4-8244-9176-A103BA134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86" y="1024081"/>
            <a:ext cx="1747777" cy="340311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13" name=" 3">
            <a:extLst>
              <a:ext uri="{FF2B5EF4-FFF2-40B4-BE49-F238E27FC236}">
                <a16:creationId xmlns:a16="http://schemas.microsoft.com/office/drawing/2014/main" id="{756963DC-33BF-6D41-9DC9-0D86790BA4AC}"/>
              </a:ext>
            </a:extLst>
          </p:cNvPr>
          <p:cNvSpPr/>
          <p:nvPr/>
        </p:nvSpPr>
        <p:spPr>
          <a:xfrm>
            <a:off x="130086" y="3843032"/>
            <a:ext cx="3098277" cy="3107987"/>
          </a:xfrm>
          <a:prstGeom prst="gear9">
            <a:avLst/>
          </a:prstGeom>
          <a:solidFill>
            <a:srgbClr val="0432FF"/>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 4">
            <a:extLst>
              <a:ext uri="{FF2B5EF4-FFF2-40B4-BE49-F238E27FC236}">
                <a16:creationId xmlns:a16="http://schemas.microsoft.com/office/drawing/2014/main" id="{D5A40C68-CB99-E343-889D-04514BC49A80}"/>
              </a:ext>
            </a:extLst>
          </p:cNvPr>
          <p:cNvSpPr/>
          <p:nvPr/>
        </p:nvSpPr>
        <p:spPr>
          <a:xfrm>
            <a:off x="543961" y="4620207"/>
            <a:ext cx="2322731" cy="163106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583" tIns="42583" rIns="42583" bIns="42583" numCol="1" spcCol="1270" anchor="ctr" anchorCtr="0">
            <a:noAutofit/>
          </a:bodyPr>
          <a:lstStyle/>
          <a:p>
            <a:pPr marL="0" marR="0" lvl="0" indent="0" algn="ctr" defTabSz="1490470" rtl="0" eaLnBrk="1" fontAlgn="auto" latinLnBrk="0" hangingPunct="1">
              <a:lnSpc>
                <a:spcPct val="90000"/>
              </a:lnSpc>
              <a:spcBef>
                <a:spcPts val="0"/>
              </a:spcBef>
              <a:spcAft>
                <a:spcPct val="35000"/>
              </a:spcAft>
              <a:buClrTx/>
              <a:buSzTx/>
              <a:buFontTx/>
              <a:buNone/>
              <a:tabLst/>
              <a:defRPr/>
            </a:pPr>
            <a:r>
              <a:rPr kumimoji="0" lang="en-GB"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SPACE: A KEY DRIVER </a:t>
            </a:r>
            <a:br>
              <a:rPr kumimoji="0" lang="en-GB"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br>
            <a:r>
              <a:rPr kumimoji="0" lang="en-GB"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OF THE AGENDA 2063</a:t>
            </a:r>
          </a:p>
        </p:txBody>
      </p:sp>
      <p:sp>
        <p:nvSpPr>
          <p:cNvPr id="16" name="Titre 1">
            <a:extLst>
              <a:ext uri="{FF2B5EF4-FFF2-40B4-BE49-F238E27FC236}">
                <a16:creationId xmlns:a16="http://schemas.microsoft.com/office/drawing/2014/main" id="{9E891F15-83D3-144B-BC12-47854E62D826}"/>
              </a:ext>
            </a:extLst>
          </p:cNvPr>
          <p:cNvSpPr txBox="1">
            <a:spLocks/>
          </p:cNvSpPr>
          <p:nvPr/>
        </p:nvSpPr>
        <p:spPr>
          <a:xfrm>
            <a:off x="253134" y="186200"/>
            <a:ext cx="11834644" cy="885016"/>
          </a:xfrm>
          <a:prstGeom prst="rect">
            <a:avLst/>
          </a:prstGeom>
        </p:spPr>
        <p:txBody>
          <a:bodyPr anchor="ctr">
            <a:noAutofit/>
          </a:bodyPr>
          <a:lstStyle>
            <a:lvl1pPr algn="l" rtl="0" fontAlgn="base">
              <a:lnSpc>
                <a:spcPct val="90000"/>
              </a:lnSpc>
              <a:spcBef>
                <a:spcPct val="0"/>
              </a:spcBef>
              <a:spcAft>
                <a:spcPct val="0"/>
              </a:spcAft>
              <a:defRPr sz="4000" kern="1200">
                <a:solidFill>
                  <a:schemeClr val="tx1"/>
                </a:solidFill>
                <a:effectLst>
                  <a:outerShdw blurRad="50800" dist="38100" dir="2700000" algn="tl" rotWithShape="0">
                    <a:prstClr val="black">
                      <a:alpha val="40000"/>
                    </a:prstClr>
                  </a:outerShdw>
                </a:effectLst>
                <a:latin typeface="Calibri Light" panose="020F0302020204030204" pitchFamily="34" charset="0"/>
                <a:ea typeface="+mj-ea"/>
                <a:cs typeface="Calibri Light" panose="020F0302020204030204" pitchFamily="34" charset="0"/>
              </a:defRPr>
            </a:lvl1pPr>
            <a:lvl2pPr algn="l" rtl="0" fontAlgn="base">
              <a:lnSpc>
                <a:spcPct val="90000"/>
              </a:lnSpc>
              <a:spcBef>
                <a:spcPct val="0"/>
              </a:spcBef>
              <a:spcAft>
                <a:spcPct val="0"/>
              </a:spcAft>
              <a:defRPr sz="3200">
                <a:solidFill>
                  <a:schemeClr val="bg1"/>
                </a:solidFill>
                <a:latin typeface="Calibri Light" panose="020F0302020204030204" pitchFamily="34" charset="0"/>
              </a:defRPr>
            </a:lvl2pPr>
            <a:lvl3pPr algn="l" rtl="0" fontAlgn="base">
              <a:lnSpc>
                <a:spcPct val="90000"/>
              </a:lnSpc>
              <a:spcBef>
                <a:spcPct val="0"/>
              </a:spcBef>
              <a:spcAft>
                <a:spcPct val="0"/>
              </a:spcAft>
              <a:defRPr sz="3200">
                <a:solidFill>
                  <a:schemeClr val="bg1"/>
                </a:solidFill>
                <a:latin typeface="Calibri Light" panose="020F0302020204030204" pitchFamily="34" charset="0"/>
              </a:defRPr>
            </a:lvl3pPr>
            <a:lvl4pPr algn="l" rtl="0" fontAlgn="base">
              <a:lnSpc>
                <a:spcPct val="90000"/>
              </a:lnSpc>
              <a:spcBef>
                <a:spcPct val="0"/>
              </a:spcBef>
              <a:spcAft>
                <a:spcPct val="0"/>
              </a:spcAft>
              <a:defRPr sz="3200">
                <a:solidFill>
                  <a:schemeClr val="bg1"/>
                </a:solidFill>
                <a:latin typeface="Calibri Light" panose="020F0302020204030204" pitchFamily="34" charset="0"/>
              </a:defRPr>
            </a:lvl4pPr>
            <a:lvl5pPr algn="l" rtl="0" fontAlgn="base">
              <a:lnSpc>
                <a:spcPct val="90000"/>
              </a:lnSpc>
              <a:spcBef>
                <a:spcPct val="0"/>
              </a:spcBef>
              <a:spcAft>
                <a:spcPct val="0"/>
              </a:spcAft>
              <a:defRPr sz="3200">
                <a:solidFill>
                  <a:schemeClr val="bg1"/>
                </a:solidFill>
                <a:latin typeface="Calibri Light" panose="020F0302020204030204" pitchFamily="34" charset="0"/>
              </a:defRPr>
            </a:lvl5pPr>
            <a:lvl6pPr marL="457200" algn="l" rtl="0" fontAlgn="base">
              <a:lnSpc>
                <a:spcPct val="90000"/>
              </a:lnSpc>
              <a:spcBef>
                <a:spcPct val="0"/>
              </a:spcBef>
              <a:spcAft>
                <a:spcPct val="0"/>
              </a:spcAft>
              <a:defRPr sz="3200">
                <a:solidFill>
                  <a:schemeClr val="bg1"/>
                </a:solidFill>
                <a:latin typeface="Calibri Light" panose="020F0302020204030204" pitchFamily="34" charset="0"/>
              </a:defRPr>
            </a:lvl6pPr>
            <a:lvl7pPr marL="914400" algn="l" rtl="0" fontAlgn="base">
              <a:lnSpc>
                <a:spcPct val="90000"/>
              </a:lnSpc>
              <a:spcBef>
                <a:spcPct val="0"/>
              </a:spcBef>
              <a:spcAft>
                <a:spcPct val="0"/>
              </a:spcAft>
              <a:defRPr sz="3200">
                <a:solidFill>
                  <a:schemeClr val="bg1"/>
                </a:solidFill>
                <a:latin typeface="Calibri Light" panose="020F0302020204030204" pitchFamily="34" charset="0"/>
              </a:defRPr>
            </a:lvl7pPr>
            <a:lvl8pPr marL="1371600" algn="l" rtl="0" fontAlgn="base">
              <a:lnSpc>
                <a:spcPct val="90000"/>
              </a:lnSpc>
              <a:spcBef>
                <a:spcPct val="0"/>
              </a:spcBef>
              <a:spcAft>
                <a:spcPct val="0"/>
              </a:spcAft>
              <a:defRPr sz="3200">
                <a:solidFill>
                  <a:schemeClr val="bg1"/>
                </a:solidFill>
                <a:latin typeface="Calibri Light" panose="020F0302020204030204" pitchFamily="34" charset="0"/>
              </a:defRPr>
            </a:lvl8pPr>
            <a:lvl9pPr marL="1828800" algn="l" rtl="0" fontAlgn="base">
              <a:lnSpc>
                <a:spcPct val="90000"/>
              </a:lnSpc>
              <a:spcBef>
                <a:spcPct val="0"/>
              </a:spcBef>
              <a:spcAft>
                <a:spcPct val="0"/>
              </a:spcAft>
              <a:defRPr sz="3200">
                <a:solidFill>
                  <a:schemeClr val="bg1"/>
                </a:solidFill>
                <a:latin typeface="Calibri Light" panose="020F0302020204030204" pitchFamily="34" charset="0"/>
              </a:defRPr>
            </a:lvl9pPr>
          </a:lstStyle>
          <a:p>
            <a:pPr algn="ctr"/>
            <a:r>
              <a:rPr lang="en-US" sz="3200" b="1" dirty="0">
                <a:latin typeface="Arial Black" panose="020B0604020202020204" pitchFamily="34" charset="0"/>
                <a:cs typeface="Arial Black" panose="020B0604020202020204" pitchFamily="34" charset="0"/>
              </a:rPr>
              <a:t>POLICY AND INSTITUTIONAL BOUNDARIES OF GMES &amp; AFRICA</a:t>
            </a:r>
            <a:endParaRPr lang="en-US" sz="3200" b="1" dirty="0"/>
          </a:p>
        </p:txBody>
      </p:sp>
    </p:spTree>
    <p:extLst>
      <p:ext uri="{BB962C8B-B14F-4D97-AF65-F5344CB8AC3E}">
        <p14:creationId xmlns:p14="http://schemas.microsoft.com/office/powerpoint/2010/main" val="1708365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hidden="1"/>
          <p:cNvSpPr/>
          <p:nvPr/>
        </p:nvSpPr>
        <p:spPr>
          <a:xfrm>
            <a:off x="0" y="1"/>
            <a:ext cx="12192000" cy="102658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6CE887C5-6C29-46D4-8DE1-644E6C619A23}"/>
              </a:ext>
            </a:extLst>
          </p:cNvPr>
          <p:cNvSpPr/>
          <p:nvPr/>
        </p:nvSpPr>
        <p:spPr>
          <a:xfrm>
            <a:off x="8020178" y="1701414"/>
            <a:ext cx="2173351" cy="646331"/>
          </a:xfrm>
          <a:prstGeom prst="rect">
            <a:avLst/>
          </a:prstGeom>
          <a:effectLst>
            <a:outerShdw blurRad="50800" dist="38100" dir="2700000" algn="tl" rotWithShape="0">
              <a:prstClr val="black">
                <a:alpha val="40000"/>
              </a:prstClr>
            </a:outerShdw>
          </a:effectLst>
        </p:spPr>
        <p:txBody>
          <a:bodyPr wrap="none">
            <a:prstTxWarp prst="textTriangle">
              <a:avLst/>
            </a:prstTxWarp>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3F90"/>
                </a:solidFill>
                <a:effectLst>
                  <a:outerShdw blurRad="50800" dist="38100" dir="2700000" algn="tl" rotWithShape="0">
                    <a:prstClr val="black">
                      <a:alpha val="40000"/>
                    </a:prstClr>
                  </a:outerShdw>
                </a:effectLst>
                <a:uLnTx/>
                <a:uFillTx/>
                <a:latin typeface="Calibri" panose="020F0502020204030204" pitchFamily="34" charset="0"/>
                <a:ea typeface="+mn-ea"/>
                <a:cs typeface="+mn-cs"/>
              </a:rPr>
              <a:t>CHARACTERISTICS </a:t>
            </a:r>
          </a:p>
        </p:txBody>
      </p:sp>
      <p:sp>
        <p:nvSpPr>
          <p:cNvPr id="14" name="Forme libre : forme 13">
            <a:extLst>
              <a:ext uri="{FF2B5EF4-FFF2-40B4-BE49-F238E27FC236}">
                <a16:creationId xmlns:a16="http://schemas.microsoft.com/office/drawing/2014/main" id="{91105FFD-0ECC-4AEB-ACB9-F6CA3DC089B1}"/>
              </a:ext>
            </a:extLst>
          </p:cNvPr>
          <p:cNvSpPr/>
          <p:nvPr/>
        </p:nvSpPr>
        <p:spPr>
          <a:xfrm>
            <a:off x="8166935" y="2723096"/>
            <a:ext cx="2372103" cy="612087"/>
          </a:xfrm>
          <a:custGeom>
            <a:avLst/>
            <a:gdLst>
              <a:gd name="connsiteX0" fmla="*/ 0 w 2640197"/>
              <a:gd name="connsiteY0" fmla="*/ 0 h 612087"/>
              <a:gd name="connsiteX1" fmla="*/ 2640197 w 2640197"/>
              <a:gd name="connsiteY1" fmla="*/ 0 h 612087"/>
              <a:gd name="connsiteX2" fmla="*/ 2640197 w 2640197"/>
              <a:gd name="connsiteY2" fmla="*/ 612087 h 612087"/>
              <a:gd name="connsiteX3" fmla="*/ 0 w 2640197"/>
              <a:gd name="connsiteY3" fmla="*/ 612087 h 612087"/>
              <a:gd name="connsiteX4" fmla="*/ 0 w 2640197"/>
              <a:gd name="connsiteY4" fmla="*/ 0 h 612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0197" h="612087">
                <a:moveTo>
                  <a:pt x="0" y="0"/>
                </a:moveTo>
                <a:lnTo>
                  <a:pt x="2640197" y="0"/>
                </a:lnTo>
                <a:lnTo>
                  <a:pt x="2640197" y="612087"/>
                </a:lnTo>
                <a:lnTo>
                  <a:pt x="0" y="612087"/>
                </a:lnTo>
                <a:lnTo>
                  <a:pt x="0" y="0"/>
                </a:lnTo>
                <a:close/>
              </a:path>
            </a:pathLst>
          </a:custGeom>
          <a:solidFill>
            <a:srgbClr val="CE51CC"/>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478901" tIns="45720" rIns="45720" bIns="45720" numCol="1" spcCol="1270" anchor="ctr" anchorCtr="0">
            <a:noAutofit/>
          </a:bodyPr>
          <a:lstStyle/>
          <a:p>
            <a:pPr marL="0" marR="0" lvl="0" indent="0" algn="l" defTabSz="800140" rtl="0" eaLnBrk="1" fontAlgn="auto" latinLnBrk="0" hangingPunct="1">
              <a:lnSpc>
                <a:spcPct val="90000"/>
              </a:lnSpc>
              <a:spcBef>
                <a:spcPct val="0"/>
              </a:spcBef>
              <a:spcAft>
                <a:spcPct val="35000"/>
              </a:spcAft>
              <a:buClrTx/>
              <a:buSzTx/>
              <a:buFontTx/>
              <a:buNone/>
              <a:tabLst/>
              <a:defRPr/>
            </a:pPr>
            <a:r>
              <a:rPr kumimoji="0" lang="en-US" sz="1800" b="1"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Multifaceted</a:t>
            </a:r>
            <a:endParaRPr kumimoji="0" lang="en-US"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5" name="Ellipse 14">
            <a:extLst>
              <a:ext uri="{FF2B5EF4-FFF2-40B4-BE49-F238E27FC236}">
                <a16:creationId xmlns:a16="http://schemas.microsoft.com/office/drawing/2014/main" id="{E6EF5487-6DBA-4354-9D46-3C67D52A18C6}"/>
              </a:ext>
            </a:extLst>
          </p:cNvPr>
          <p:cNvSpPr/>
          <p:nvPr/>
        </p:nvSpPr>
        <p:spPr>
          <a:xfrm>
            <a:off x="7569923" y="2652052"/>
            <a:ext cx="754174" cy="75417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6" name="Forme libre : forme 15">
            <a:extLst>
              <a:ext uri="{FF2B5EF4-FFF2-40B4-BE49-F238E27FC236}">
                <a16:creationId xmlns:a16="http://schemas.microsoft.com/office/drawing/2014/main" id="{E60565B2-201E-438C-B36E-A592A814F417}"/>
              </a:ext>
            </a:extLst>
          </p:cNvPr>
          <p:cNvSpPr/>
          <p:nvPr/>
        </p:nvSpPr>
        <p:spPr>
          <a:xfrm>
            <a:off x="8180323" y="3622586"/>
            <a:ext cx="2372103" cy="623436"/>
          </a:xfrm>
          <a:custGeom>
            <a:avLst/>
            <a:gdLst>
              <a:gd name="connsiteX0" fmla="*/ 0 w 2294289"/>
              <a:gd name="connsiteY0" fmla="*/ 0 h 623436"/>
              <a:gd name="connsiteX1" fmla="*/ 2294289 w 2294289"/>
              <a:gd name="connsiteY1" fmla="*/ 0 h 623436"/>
              <a:gd name="connsiteX2" fmla="*/ 2294289 w 2294289"/>
              <a:gd name="connsiteY2" fmla="*/ 623436 h 623436"/>
              <a:gd name="connsiteX3" fmla="*/ 0 w 2294289"/>
              <a:gd name="connsiteY3" fmla="*/ 623436 h 623436"/>
              <a:gd name="connsiteX4" fmla="*/ 0 w 2294289"/>
              <a:gd name="connsiteY4" fmla="*/ 0 h 62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4289" h="623436">
                <a:moveTo>
                  <a:pt x="0" y="0"/>
                </a:moveTo>
                <a:lnTo>
                  <a:pt x="2294289" y="0"/>
                </a:lnTo>
                <a:lnTo>
                  <a:pt x="2294289" y="623436"/>
                </a:lnTo>
                <a:lnTo>
                  <a:pt x="0" y="623436"/>
                </a:lnTo>
                <a:lnTo>
                  <a:pt x="0" y="0"/>
                </a:lnTo>
                <a:close/>
              </a:path>
            </a:pathLst>
          </a:custGeom>
          <a:solidFill>
            <a:srgbClr val="0091D0"/>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5">
              <a:hueOff val="-2252848"/>
              <a:satOff val="-5806"/>
              <a:lumOff val="-3922"/>
              <a:alphaOff val="0"/>
            </a:schemeClr>
          </a:effectRef>
          <a:fontRef idx="minor">
            <a:schemeClr val="lt1"/>
          </a:fontRef>
        </p:style>
        <p:txBody>
          <a:bodyPr spcFirstLastPara="0" vert="horz" wrap="square" lIns="478901" tIns="45720" rIns="45720" bIns="45720" numCol="1" spcCol="1270" anchor="ctr" anchorCtr="0">
            <a:noAutofit/>
          </a:bodyPr>
          <a:lstStyle/>
          <a:p>
            <a:pPr marL="0" marR="0" lvl="0" indent="0" algn="l" defTabSz="800140" rtl="0" eaLnBrk="1" fontAlgn="auto" latinLnBrk="0" hangingPunct="1">
              <a:lnSpc>
                <a:spcPct val="90000"/>
              </a:lnSpc>
              <a:spcBef>
                <a:spcPct val="0"/>
              </a:spcBef>
              <a:spcAft>
                <a:spcPct val="35000"/>
              </a:spcAft>
              <a:buClrTx/>
              <a:buSzTx/>
              <a:buFontTx/>
              <a:buNone/>
              <a:tabLst/>
              <a:defRPr/>
            </a:pPr>
            <a:r>
              <a:rPr kumimoji="0" lang="en-US" sz="1800" b="1" i="1"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Interlinked</a:t>
            </a:r>
            <a:endParaRPr kumimoji="0" lang="en-US" sz="18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8" name="Ellipse 17">
            <a:extLst>
              <a:ext uri="{FF2B5EF4-FFF2-40B4-BE49-F238E27FC236}">
                <a16:creationId xmlns:a16="http://schemas.microsoft.com/office/drawing/2014/main" id="{2A9CF1AF-9D32-4925-9D3A-FA8941A6109B}"/>
              </a:ext>
            </a:extLst>
          </p:cNvPr>
          <p:cNvSpPr/>
          <p:nvPr/>
        </p:nvSpPr>
        <p:spPr>
          <a:xfrm>
            <a:off x="7583311" y="3557218"/>
            <a:ext cx="754174" cy="754174"/>
          </a:xfrm>
          <a:prstGeom prst="ellipse">
            <a:avLst/>
          </a:prstGeom>
          <a:blipFill dpi="0" rotWithShape="0">
            <a:blip r:embed="rId4">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style>
          <a:lnRef idx="2">
            <a:schemeClr val="accent5">
              <a:hueOff val="-2252848"/>
              <a:satOff val="-5806"/>
              <a:lumOff val="-392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Forme libre : forme 19">
            <a:extLst>
              <a:ext uri="{FF2B5EF4-FFF2-40B4-BE49-F238E27FC236}">
                <a16:creationId xmlns:a16="http://schemas.microsoft.com/office/drawing/2014/main" id="{36C658C8-6C16-44C7-99C0-6235EE61BF97}"/>
              </a:ext>
            </a:extLst>
          </p:cNvPr>
          <p:cNvSpPr/>
          <p:nvPr/>
        </p:nvSpPr>
        <p:spPr>
          <a:xfrm>
            <a:off x="8191896" y="4539367"/>
            <a:ext cx="2372103" cy="600207"/>
          </a:xfrm>
          <a:custGeom>
            <a:avLst/>
            <a:gdLst>
              <a:gd name="connsiteX0" fmla="*/ 0 w 2506006"/>
              <a:gd name="connsiteY0" fmla="*/ 0 h 600207"/>
              <a:gd name="connsiteX1" fmla="*/ 2506006 w 2506006"/>
              <a:gd name="connsiteY1" fmla="*/ 0 h 600207"/>
              <a:gd name="connsiteX2" fmla="*/ 2506006 w 2506006"/>
              <a:gd name="connsiteY2" fmla="*/ 600207 h 600207"/>
              <a:gd name="connsiteX3" fmla="*/ 0 w 2506006"/>
              <a:gd name="connsiteY3" fmla="*/ 600207 h 600207"/>
              <a:gd name="connsiteX4" fmla="*/ 0 w 2506006"/>
              <a:gd name="connsiteY4" fmla="*/ 0 h 60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006" h="600207">
                <a:moveTo>
                  <a:pt x="0" y="0"/>
                </a:moveTo>
                <a:lnTo>
                  <a:pt x="2506006" y="0"/>
                </a:lnTo>
                <a:lnTo>
                  <a:pt x="2506006" y="600207"/>
                </a:lnTo>
                <a:lnTo>
                  <a:pt x="0" y="600207"/>
                </a:lnTo>
                <a:lnTo>
                  <a:pt x="0" y="0"/>
                </a:lnTo>
                <a:close/>
              </a:path>
            </a:pathLst>
          </a:custGeom>
          <a:solidFill>
            <a:srgbClr val="FF8F3A"/>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5">
              <a:hueOff val="-4505695"/>
              <a:satOff val="-11613"/>
              <a:lumOff val="-7843"/>
              <a:alphaOff val="0"/>
            </a:schemeClr>
          </a:effectRef>
          <a:fontRef idx="minor">
            <a:schemeClr val="lt1"/>
          </a:fontRef>
        </p:style>
        <p:txBody>
          <a:bodyPr spcFirstLastPara="0" vert="horz" wrap="square" lIns="478901" tIns="45720" rIns="45720" bIns="45720" numCol="1" spcCol="1270" anchor="ctr" anchorCtr="0">
            <a:noAutofit/>
          </a:bodyPr>
          <a:lstStyle/>
          <a:p>
            <a:pPr marL="0" marR="0" lvl="0" indent="0" algn="l" defTabSz="800140" rtl="0" eaLnBrk="1" fontAlgn="auto" latinLnBrk="0" hangingPunct="1">
              <a:lnSpc>
                <a:spcPct val="90000"/>
              </a:lnSpc>
              <a:spcBef>
                <a:spcPct val="0"/>
              </a:spcBef>
              <a:spcAft>
                <a:spcPct val="35000"/>
              </a:spcAft>
              <a:buClrTx/>
              <a:buSzTx/>
              <a:buFontTx/>
              <a:buNone/>
              <a:tabLst/>
              <a:defRPr/>
            </a:pPr>
            <a:r>
              <a:rPr kumimoji="0" lang="en-US" sz="1800" b="1"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Transcend national boundaries</a:t>
            </a:r>
            <a:endParaRPr kumimoji="0" lang="en-US"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22" name="Ellipse 21">
            <a:extLst>
              <a:ext uri="{FF2B5EF4-FFF2-40B4-BE49-F238E27FC236}">
                <a16:creationId xmlns:a16="http://schemas.microsoft.com/office/drawing/2014/main" id="{15DCD1E3-9F91-443A-B39F-140A7B504F82}"/>
              </a:ext>
            </a:extLst>
          </p:cNvPr>
          <p:cNvSpPr/>
          <p:nvPr/>
        </p:nvSpPr>
        <p:spPr>
          <a:xfrm>
            <a:off x="7569463" y="4462384"/>
            <a:ext cx="754174" cy="754174"/>
          </a:xfrm>
          <a:prstGeom prst="ellipse">
            <a:avLst/>
          </a:prstGeom>
          <a:blipFill dpi="0" rotWithShape="0">
            <a:blip r:embed="rId5"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style>
          <a:lnRef idx="2">
            <a:schemeClr val="accent5">
              <a:hueOff val="-4505695"/>
              <a:satOff val="-11613"/>
              <a:lumOff val="-7843"/>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3" name="Forme libre : forme 22">
            <a:extLst>
              <a:ext uri="{FF2B5EF4-FFF2-40B4-BE49-F238E27FC236}">
                <a16:creationId xmlns:a16="http://schemas.microsoft.com/office/drawing/2014/main" id="{8D9154C0-0E46-49C7-8C4F-38BCE188F97F}"/>
              </a:ext>
            </a:extLst>
          </p:cNvPr>
          <p:cNvSpPr/>
          <p:nvPr/>
        </p:nvSpPr>
        <p:spPr>
          <a:xfrm>
            <a:off x="8192366" y="5293541"/>
            <a:ext cx="2371633" cy="975469"/>
          </a:xfrm>
          <a:custGeom>
            <a:avLst/>
            <a:gdLst>
              <a:gd name="connsiteX0" fmla="*/ 0 w 2640197"/>
              <a:gd name="connsiteY0" fmla="*/ 0 h 719850"/>
              <a:gd name="connsiteX1" fmla="*/ 2640197 w 2640197"/>
              <a:gd name="connsiteY1" fmla="*/ 0 h 719850"/>
              <a:gd name="connsiteX2" fmla="*/ 2640197 w 2640197"/>
              <a:gd name="connsiteY2" fmla="*/ 719850 h 719850"/>
              <a:gd name="connsiteX3" fmla="*/ 0 w 2640197"/>
              <a:gd name="connsiteY3" fmla="*/ 719850 h 719850"/>
              <a:gd name="connsiteX4" fmla="*/ 0 w 2640197"/>
              <a:gd name="connsiteY4" fmla="*/ 0 h 71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0197" h="719850">
                <a:moveTo>
                  <a:pt x="0" y="0"/>
                </a:moveTo>
                <a:lnTo>
                  <a:pt x="2640197" y="0"/>
                </a:lnTo>
                <a:lnTo>
                  <a:pt x="2640197" y="719850"/>
                </a:lnTo>
                <a:lnTo>
                  <a:pt x="0" y="719850"/>
                </a:lnTo>
                <a:lnTo>
                  <a:pt x="0" y="0"/>
                </a:lnTo>
                <a:close/>
              </a:path>
            </a:pathLst>
          </a:custGeom>
          <a:solidFill>
            <a:srgbClr val="66CC00"/>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5">
              <a:hueOff val="-6758543"/>
              <a:satOff val="-17419"/>
              <a:lumOff val="-11765"/>
              <a:alphaOff val="0"/>
            </a:schemeClr>
          </a:effectRef>
          <a:fontRef idx="minor">
            <a:schemeClr val="lt1"/>
          </a:fontRef>
        </p:style>
        <p:txBody>
          <a:bodyPr spcFirstLastPara="0" vert="horz" wrap="square" lIns="478901" tIns="45720" rIns="45720" bIns="45720" numCol="1" spcCol="1270" anchor="ctr" anchorCtr="0">
            <a:noAutofit/>
          </a:bodyPr>
          <a:lstStyle/>
          <a:p>
            <a:pPr marL="0" marR="0" lvl="0" indent="0" algn="l" defTabSz="800140" rtl="0" eaLnBrk="1" fontAlgn="auto" latinLnBrk="0" hangingPunct="1">
              <a:lnSpc>
                <a:spcPct val="90000"/>
              </a:lnSpc>
              <a:spcBef>
                <a:spcPct val="0"/>
              </a:spcBef>
              <a:spcAft>
                <a:spcPct val="35000"/>
              </a:spcAft>
              <a:buClrTx/>
              <a:buSzTx/>
              <a:buFontTx/>
              <a:buNone/>
              <a:tabLst/>
              <a:defRPr/>
            </a:pPr>
            <a:r>
              <a:rPr kumimoji="0" lang="en-US" sz="1800" b="1"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Cannot be addressed by government single handedly</a:t>
            </a:r>
            <a:endParaRPr kumimoji="0" lang="en-US"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24" name="Ellipse 23">
            <a:extLst>
              <a:ext uri="{FF2B5EF4-FFF2-40B4-BE49-F238E27FC236}">
                <a16:creationId xmlns:a16="http://schemas.microsoft.com/office/drawing/2014/main" id="{E5E80EEF-60B9-4F99-B6B7-A096AD7D4090}"/>
              </a:ext>
            </a:extLst>
          </p:cNvPr>
          <p:cNvSpPr/>
          <p:nvPr/>
        </p:nvSpPr>
        <p:spPr>
          <a:xfrm>
            <a:off x="7583779" y="5401417"/>
            <a:ext cx="744022" cy="754174"/>
          </a:xfrm>
          <a:prstGeom prst="ellipse">
            <a:avLst/>
          </a:prstGeom>
          <a:blipFill dpi="0" rotWithShape="0">
            <a:blip r:embed="rId6"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style>
          <a:lnRef idx="2">
            <a:schemeClr val="accent5">
              <a:hueOff val="-6758543"/>
              <a:satOff val="-17419"/>
              <a:lumOff val="-1176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 name="Titre 1">
            <a:extLst>
              <a:ext uri="{FF2B5EF4-FFF2-40B4-BE49-F238E27FC236}">
                <a16:creationId xmlns:a16="http://schemas.microsoft.com/office/drawing/2014/main" id="{AE06CE2F-7842-4CAF-9481-94F4750B5938}"/>
              </a:ext>
            </a:extLst>
          </p:cNvPr>
          <p:cNvSpPr>
            <a:spLocks noGrp="1"/>
          </p:cNvSpPr>
          <p:nvPr>
            <p:ph type="title"/>
          </p:nvPr>
        </p:nvSpPr>
        <p:spPr>
          <a:xfrm>
            <a:off x="382491" y="145636"/>
            <a:ext cx="11551007" cy="717719"/>
          </a:xfrm>
        </p:spPr>
        <p:txBody>
          <a:bodyPr>
            <a:noAutofit/>
          </a:bodyPr>
          <a:lstStyle/>
          <a:p>
            <a:pPr algn="ct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GMES &amp; AFRICA SYSTEM PURPOSE</a:t>
            </a:r>
            <a:br>
              <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lang="en-US" sz="2800" b="1" dirty="0"/>
              <a:t>THE AFRICAN SUSTAINABLE DEVELOPMENT CONTEXT</a:t>
            </a:r>
          </a:p>
        </p:txBody>
      </p:sp>
      <p:pic>
        <p:nvPicPr>
          <p:cNvPr id="3" name="Image 2">
            <a:extLst>
              <a:ext uri="{FF2B5EF4-FFF2-40B4-BE49-F238E27FC236}">
                <a16:creationId xmlns:a16="http://schemas.microsoft.com/office/drawing/2014/main" id="{80D1DC21-5D41-4BB2-8D69-0F2C448704BB}"/>
              </a:ext>
            </a:extLst>
          </p:cNvPr>
          <p:cNvPicPr>
            <a:picLocks noChangeAspect="1"/>
          </p:cNvPicPr>
          <p:nvPr/>
        </p:nvPicPr>
        <p:blipFill>
          <a:blip r:embed="rId7"/>
          <a:stretch>
            <a:fillRect/>
          </a:stretch>
        </p:blipFill>
        <p:spPr>
          <a:xfrm>
            <a:off x="1051352" y="1220521"/>
            <a:ext cx="6063157" cy="5569325"/>
          </a:xfrm>
          <a:prstGeom prst="rect">
            <a:avLst/>
          </a:prstGeom>
        </p:spPr>
      </p:pic>
      <p:sp>
        <p:nvSpPr>
          <p:cNvPr id="35" name="ZoneTexte 34">
            <a:extLst>
              <a:ext uri="{FF2B5EF4-FFF2-40B4-BE49-F238E27FC236}">
                <a16:creationId xmlns:a16="http://schemas.microsoft.com/office/drawing/2014/main" id="{9ABD9865-F603-422E-B528-157F305D4916}"/>
              </a:ext>
            </a:extLst>
          </p:cNvPr>
          <p:cNvSpPr txBox="1"/>
          <p:nvPr/>
        </p:nvSpPr>
        <p:spPr>
          <a:xfrm>
            <a:off x="917208" y="1466044"/>
            <a:ext cx="3909232" cy="504000"/>
          </a:xfrm>
          <a:prstGeom prst="rect">
            <a:avLst/>
          </a:prstGeom>
          <a:noFill/>
        </p:spPr>
        <p:txBody>
          <a:bodyPr wrap="square" rtlCol="0">
            <a:prstTxWarp prst="textTriangle">
              <a:avLst/>
            </a:prstTxWarp>
            <a:spAutoFit/>
          </a:bodyPr>
          <a:lstStyle/>
          <a:p>
            <a:pPr marL="0" marR="0" lvl="0" indent="0" algn="l" defTabSz="1079998"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43F90"/>
                </a:solidFill>
                <a:effectLst>
                  <a:outerShdw blurRad="50800" dist="38100" dir="2700000" algn="tl" rotWithShape="0">
                    <a:prstClr val="black">
                      <a:alpha val="40000"/>
                    </a:prstClr>
                  </a:outerShdw>
                </a:effectLst>
                <a:uLnTx/>
                <a:uFillTx/>
                <a:latin typeface="Calibri" panose="020F0502020204030204" pitchFamily="34" charset="0"/>
                <a:ea typeface="+mn-ea"/>
                <a:cs typeface="+mn-cs"/>
              </a:rPr>
              <a:t>AGENDA 2063: THE AFRICA WE WANT</a:t>
            </a:r>
          </a:p>
        </p:txBody>
      </p:sp>
      <p:sp>
        <p:nvSpPr>
          <p:cNvPr id="37" name="ZoneTexte 36">
            <a:extLst>
              <a:ext uri="{FF2B5EF4-FFF2-40B4-BE49-F238E27FC236}">
                <a16:creationId xmlns:a16="http://schemas.microsoft.com/office/drawing/2014/main" id="{92C273F5-FBB4-466B-AAF7-31EE98191394}"/>
              </a:ext>
            </a:extLst>
          </p:cNvPr>
          <p:cNvSpPr txBox="1"/>
          <p:nvPr/>
        </p:nvSpPr>
        <p:spPr>
          <a:xfrm>
            <a:off x="917208" y="5792437"/>
            <a:ext cx="3909232" cy="657611"/>
          </a:xfrm>
          <a:prstGeom prst="rect">
            <a:avLst/>
          </a:prstGeom>
          <a:noFill/>
        </p:spPr>
        <p:txBody>
          <a:bodyPr wrap="square" numCol="1" rtlCol="0">
            <a:prstTxWarp prst="textTriangle">
              <a:avLst/>
            </a:prstTxWarp>
            <a:spAutoFit/>
          </a:bodyPr>
          <a:lstStyle>
            <a:defPPr>
              <a:defRPr lang="fr-FR"/>
            </a:defPPr>
            <a:lvl1pPr defTabSz="1079998" eaLnBrk="0" fontAlgn="base" hangingPunct="0">
              <a:spcBef>
                <a:spcPct val="0"/>
              </a:spcBef>
              <a:spcAft>
                <a:spcPct val="0"/>
              </a:spcAft>
              <a:defRPr sz="1400" b="1">
                <a:solidFill>
                  <a:srgbClr val="243F90"/>
                </a:solidFill>
                <a:effectLst>
                  <a:outerShdw blurRad="50800" dist="38100" dir="2700000" algn="tl" rotWithShape="0">
                    <a:prstClr val="black">
                      <a:alpha val="40000"/>
                    </a:prstClr>
                  </a:outerShdw>
                </a:effectLst>
                <a:latin typeface="Calibri" panose="020F0502020204030204" pitchFamily="34" charset="0"/>
              </a:defRPr>
            </a:lvl1pPr>
          </a:lstStyle>
          <a:p>
            <a:pPr marL="0" marR="0" lvl="0" indent="0" algn="ctr" defTabSz="1079998"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43F90"/>
                </a:solidFill>
                <a:effectLst>
                  <a:outerShdw blurRad="50800" dist="38100" dir="2700000" algn="tl" rotWithShape="0">
                    <a:prstClr val="black">
                      <a:alpha val="40000"/>
                    </a:prstClr>
                  </a:outerShdw>
                </a:effectLst>
                <a:uLnTx/>
                <a:uFillTx/>
                <a:latin typeface="Calibri" panose="020F0502020204030204" pitchFamily="34" charset="0"/>
                <a:ea typeface="+mn-ea"/>
                <a:cs typeface="+mn-cs"/>
              </a:rPr>
              <a:t>INTEGRATED – PROSPEROUS and  PEACEFUL AFRICA</a:t>
            </a:r>
          </a:p>
        </p:txBody>
      </p:sp>
      <p:pic>
        <p:nvPicPr>
          <p:cNvPr id="26" name="Image 35">
            <a:extLst>
              <a:ext uri="{FF2B5EF4-FFF2-40B4-BE49-F238E27FC236}">
                <a16:creationId xmlns:a16="http://schemas.microsoft.com/office/drawing/2014/main" id="{CFF7DCE4-78CC-D141-BA45-54E04B9CA41F}"/>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11140648" y="6179667"/>
            <a:ext cx="530169" cy="530169"/>
          </a:xfrm>
          <a:prstGeom prst="rect">
            <a:avLst/>
          </a:prstGeom>
        </p:spPr>
      </p:pic>
    </p:spTree>
    <p:extLst>
      <p:ext uri="{BB962C8B-B14F-4D97-AF65-F5344CB8AC3E}">
        <p14:creationId xmlns:p14="http://schemas.microsoft.com/office/powerpoint/2010/main" val="426227370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C34D012-D554-A54E-A18E-7F73BE617271}"/>
              </a:ext>
            </a:extLst>
          </p:cNvPr>
          <p:cNvGrpSpPr/>
          <p:nvPr/>
        </p:nvGrpSpPr>
        <p:grpSpPr>
          <a:xfrm>
            <a:off x="8639554" y="1266497"/>
            <a:ext cx="3283633" cy="2489588"/>
            <a:chOff x="5223080" y="1514694"/>
            <a:chExt cx="4197668" cy="4940618"/>
          </a:xfrm>
        </p:grpSpPr>
        <p:pic>
          <p:nvPicPr>
            <p:cNvPr id="33" name="Picture 32">
              <a:extLst>
                <a:ext uri="{FF2B5EF4-FFF2-40B4-BE49-F238E27FC236}">
                  <a16:creationId xmlns:a16="http://schemas.microsoft.com/office/drawing/2014/main" id="{70B03D53-A7BE-A446-AF6F-2FFDE6453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080" y="1514694"/>
              <a:ext cx="4197668" cy="4940618"/>
            </a:xfrm>
            <a:prstGeom prst="rect">
              <a:avLst/>
            </a:prstGeom>
          </p:spPr>
        </p:pic>
        <p:sp>
          <p:nvSpPr>
            <p:cNvPr id="34" name="Rectangle 33">
              <a:extLst>
                <a:ext uri="{FF2B5EF4-FFF2-40B4-BE49-F238E27FC236}">
                  <a16:creationId xmlns:a16="http://schemas.microsoft.com/office/drawing/2014/main" id="{293E09B3-366E-2143-A2A2-51E0A0B939A6}"/>
                </a:ext>
              </a:extLst>
            </p:cNvPr>
            <p:cNvSpPr/>
            <p:nvPr/>
          </p:nvSpPr>
          <p:spPr>
            <a:xfrm>
              <a:off x="7959073" y="1955407"/>
              <a:ext cx="475390" cy="2405576"/>
            </a:xfrm>
            <a:prstGeom prst="rect">
              <a:avLst/>
            </a:prstGeom>
            <a:gradFill flip="none" rotWithShape="1">
              <a:gsLst>
                <a:gs pos="0">
                  <a:schemeClr val="accent1">
                    <a:lumMod val="5000"/>
                    <a:lumOff val="95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Space Segment</a:t>
              </a:r>
            </a:p>
          </p:txBody>
        </p:sp>
        <p:sp>
          <p:nvSpPr>
            <p:cNvPr id="35" name="Rectangle 34">
              <a:extLst>
                <a:ext uri="{FF2B5EF4-FFF2-40B4-BE49-F238E27FC236}">
                  <a16:creationId xmlns:a16="http://schemas.microsoft.com/office/drawing/2014/main" id="{1029BB68-7874-484F-95D3-042ABB79C55D}"/>
                </a:ext>
              </a:extLst>
            </p:cNvPr>
            <p:cNvSpPr/>
            <p:nvPr/>
          </p:nvSpPr>
          <p:spPr>
            <a:xfrm>
              <a:off x="6234497" y="1952778"/>
              <a:ext cx="475390" cy="2405577"/>
            </a:xfrm>
            <a:prstGeom prst="rect">
              <a:avLst/>
            </a:prstGeom>
            <a:gradFill flip="none" rotWithShape="1">
              <a:gsLst>
                <a:gs pos="0">
                  <a:schemeClr val="accent1">
                    <a:lumMod val="5000"/>
                    <a:lumOff val="95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Ground Segment</a:t>
              </a:r>
            </a:p>
          </p:txBody>
        </p:sp>
        <p:sp>
          <p:nvSpPr>
            <p:cNvPr id="36" name="Rectangle 35">
              <a:extLst>
                <a:ext uri="{FF2B5EF4-FFF2-40B4-BE49-F238E27FC236}">
                  <a16:creationId xmlns:a16="http://schemas.microsoft.com/office/drawing/2014/main" id="{99CC14C5-5151-2A4B-AD02-B0CEFF134D87}"/>
                </a:ext>
              </a:extLst>
            </p:cNvPr>
            <p:cNvSpPr/>
            <p:nvPr/>
          </p:nvSpPr>
          <p:spPr>
            <a:xfrm rot="5400000">
              <a:off x="6880638" y="2718551"/>
              <a:ext cx="891739" cy="110190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Service Segment</a:t>
              </a:r>
            </a:p>
          </p:txBody>
        </p:sp>
      </p:grpSp>
      <p:sp>
        <p:nvSpPr>
          <p:cNvPr id="18" name="Striped Right Arrow 17">
            <a:extLst>
              <a:ext uri="{FF2B5EF4-FFF2-40B4-BE49-F238E27FC236}">
                <a16:creationId xmlns:a16="http://schemas.microsoft.com/office/drawing/2014/main" id="{925E6B99-7D12-414F-97BF-860E3052CF36}"/>
              </a:ext>
            </a:extLst>
          </p:cNvPr>
          <p:cNvSpPr/>
          <p:nvPr/>
        </p:nvSpPr>
        <p:spPr>
          <a:xfrm rot="10800000">
            <a:off x="8051650" y="3879377"/>
            <a:ext cx="635597" cy="484632"/>
          </a:xfrm>
          <a:prstGeom prst="strip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0" y="0"/>
            <a:ext cx="12192000" cy="102658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Forme libre : forme 52">
            <a:extLst>
              <a:ext uri="{FF2B5EF4-FFF2-40B4-BE49-F238E27FC236}">
                <a16:creationId xmlns:a16="http://schemas.microsoft.com/office/drawing/2014/main" id="{BAB54493-DD27-445A-B4E1-9B70862EFF8C}"/>
              </a:ext>
            </a:extLst>
          </p:cNvPr>
          <p:cNvSpPr/>
          <p:nvPr/>
        </p:nvSpPr>
        <p:spPr>
          <a:xfrm>
            <a:off x="305096" y="2207881"/>
            <a:ext cx="1363887" cy="1363887"/>
          </a:xfrm>
          <a:custGeom>
            <a:avLst/>
            <a:gdLst>
              <a:gd name="connsiteX0" fmla="*/ 0 w 1363887"/>
              <a:gd name="connsiteY0" fmla="*/ 681944 h 1363887"/>
              <a:gd name="connsiteX1" fmla="*/ 681944 w 1363887"/>
              <a:gd name="connsiteY1" fmla="*/ 0 h 1363887"/>
              <a:gd name="connsiteX2" fmla="*/ 1363888 w 1363887"/>
              <a:gd name="connsiteY2" fmla="*/ 681944 h 1363887"/>
              <a:gd name="connsiteX3" fmla="*/ 681944 w 1363887"/>
              <a:gd name="connsiteY3" fmla="*/ 1363888 h 1363887"/>
              <a:gd name="connsiteX4" fmla="*/ 0 w 1363887"/>
              <a:gd name="connsiteY4" fmla="*/ 681944 h 13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887" h="1363887">
                <a:moveTo>
                  <a:pt x="0" y="681944"/>
                </a:moveTo>
                <a:cubicBezTo>
                  <a:pt x="0" y="305317"/>
                  <a:pt x="305317" y="0"/>
                  <a:pt x="681944" y="0"/>
                </a:cubicBezTo>
                <a:cubicBezTo>
                  <a:pt x="1058571" y="0"/>
                  <a:pt x="1363888" y="305317"/>
                  <a:pt x="1363888" y="681944"/>
                </a:cubicBezTo>
                <a:cubicBezTo>
                  <a:pt x="1363888" y="1058571"/>
                  <a:pt x="1058571" y="1363888"/>
                  <a:pt x="681944" y="1363888"/>
                </a:cubicBezTo>
                <a:cubicBezTo>
                  <a:pt x="305317" y="1363888"/>
                  <a:pt x="0" y="1058571"/>
                  <a:pt x="0" y="681944"/>
                </a:cubicBezTo>
                <a:close/>
              </a:path>
            </a:pathLst>
          </a:custGeom>
          <a:effectLst>
            <a:outerShdw blurRad="50800" dist="38100" dir="2700000" algn="tl" rotWithShape="0">
              <a:prstClr val="black">
                <a:alpha val="40000"/>
              </a:prstClr>
            </a:outerShdw>
            <a:softEdge rad="31750"/>
          </a:effectLst>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9262" tIns="209262" rIns="209262" bIns="209262"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 typeface="Arial" charset="0"/>
              <a:buNone/>
              <a:tabLst/>
              <a:defRPr/>
            </a:pPr>
            <a:r>
              <a:rPr kumimoji="0" lang="en-GB" sz="1500" b="1"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a:ea typeface="+mn-ea"/>
                <a:cs typeface="Arial"/>
              </a:rPr>
              <a:t>Africa Economic Pillars </a:t>
            </a:r>
            <a:endParaRPr kumimoji="0" lang="fr-FR" sz="15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54" name="Forme libre : forme 53">
            <a:extLst>
              <a:ext uri="{FF2B5EF4-FFF2-40B4-BE49-F238E27FC236}">
                <a16:creationId xmlns:a16="http://schemas.microsoft.com/office/drawing/2014/main" id="{84666109-F2D7-49B0-B165-71631D7DAA53}"/>
              </a:ext>
            </a:extLst>
          </p:cNvPr>
          <p:cNvSpPr/>
          <p:nvPr/>
        </p:nvSpPr>
        <p:spPr>
          <a:xfrm>
            <a:off x="1777092" y="2207881"/>
            <a:ext cx="2045831" cy="1363887"/>
          </a:xfrm>
          <a:custGeom>
            <a:avLst/>
            <a:gdLst>
              <a:gd name="connsiteX0" fmla="*/ 0 w 2045831"/>
              <a:gd name="connsiteY0" fmla="*/ 0 h 1363887"/>
              <a:gd name="connsiteX1" fmla="*/ 2045831 w 2045831"/>
              <a:gd name="connsiteY1" fmla="*/ 0 h 1363887"/>
              <a:gd name="connsiteX2" fmla="*/ 2045831 w 2045831"/>
              <a:gd name="connsiteY2" fmla="*/ 1363887 h 1363887"/>
              <a:gd name="connsiteX3" fmla="*/ 0 w 2045831"/>
              <a:gd name="connsiteY3" fmla="*/ 1363887 h 1363887"/>
              <a:gd name="connsiteX4" fmla="*/ 0 w 2045831"/>
              <a:gd name="connsiteY4" fmla="*/ 0 h 13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831" h="1363887">
                <a:moveTo>
                  <a:pt x="0" y="0"/>
                </a:moveTo>
                <a:lnTo>
                  <a:pt x="2045831" y="0"/>
                </a:lnTo>
                <a:lnTo>
                  <a:pt x="2045831" y="1363887"/>
                </a:lnTo>
                <a:lnTo>
                  <a:pt x="0" y="13638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marR="0" lvl="1" indent="-285750" algn="l" defTabSz="622300" rtl="0" eaLnBrk="1" fontAlgn="auto" latinLnBrk="0" hangingPunct="1">
              <a:lnSpc>
                <a:spcPct val="90000"/>
              </a:lnSpc>
              <a:spcBef>
                <a:spcPct val="0"/>
              </a:spcBef>
              <a:spcAft>
                <a:spcPct val="15000"/>
              </a:spcAft>
              <a:buClr>
                <a:srgbClr val="2786BF"/>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a:ea typeface="+mn-ea"/>
                <a:cs typeface="+mn-cs"/>
              </a:rPr>
              <a:t>Agriculture, Natural Resources and Water</a:t>
            </a:r>
            <a:endParaRPr kumimoji="0" lang="fr-FR" sz="16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a:ea typeface="+mn-ea"/>
              <a:cs typeface="+mn-cs"/>
            </a:endParaRPr>
          </a:p>
          <a:p>
            <a:pPr marL="285750" marR="0" lvl="1" indent="-285750" algn="l" defTabSz="622300" rtl="0" eaLnBrk="1" fontAlgn="auto" latinLnBrk="0" hangingPunct="1">
              <a:lnSpc>
                <a:spcPct val="90000"/>
              </a:lnSpc>
              <a:spcBef>
                <a:spcPct val="0"/>
              </a:spcBef>
              <a:spcAft>
                <a:spcPct val="15000"/>
              </a:spcAft>
              <a:buClr>
                <a:srgbClr val="2786BF"/>
              </a:buClr>
              <a:buSzTx/>
              <a:buFont typeface="Courier New" panose="02070309020205020404" pitchFamily="49" charset="0"/>
              <a:buChar char="o"/>
              <a:tabLst/>
              <a:defRPr/>
            </a:pPr>
            <a:r>
              <a:rPr kumimoji="0" lang="fr-FR" sz="16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a:ea typeface="+mn-ea"/>
                <a:cs typeface="+mn-cs"/>
              </a:rPr>
              <a:t>Energy</a:t>
            </a:r>
          </a:p>
          <a:p>
            <a:pPr marL="285750" marR="0" lvl="1" indent="-285750" algn="l" defTabSz="622300" rtl="0" eaLnBrk="1" fontAlgn="auto" latinLnBrk="0" hangingPunct="1">
              <a:lnSpc>
                <a:spcPct val="90000"/>
              </a:lnSpc>
              <a:spcBef>
                <a:spcPct val="0"/>
              </a:spcBef>
              <a:spcAft>
                <a:spcPct val="15000"/>
              </a:spcAft>
              <a:buClr>
                <a:srgbClr val="2786BF"/>
              </a:buClr>
              <a:buSzTx/>
              <a:buFont typeface="Courier New" panose="02070309020205020404" pitchFamily="49" charset="0"/>
              <a:buChar char="o"/>
              <a:tabLst/>
              <a:defRPr/>
            </a:pPr>
            <a:r>
              <a:rPr kumimoji="0" lang="fr-FR" sz="16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a:ea typeface="+mn-ea"/>
                <a:cs typeface="+mn-cs"/>
              </a:rPr>
              <a:t>Blue Economy</a:t>
            </a:r>
          </a:p>
          <a:p>
            <a:pPr marL="285750" marR="0" lvl="1" indent="-285750" algn="l" defTabSz="622300" rtl="0" eaLnBrk="1" fontAlgn="auto" latinLnBrk="0" hangingPunct="1">
              <a:lnSpc>
                <a:spcPct val="90000"/>
              </a:lnSpc>
              <a:spcBef>
                <a:spcPct val="0"/>
              </a:spcBef>
              <a:spcAft>
                <a:spcPct val="15000"/>
              </a:spcAft>
              <a:buClr>
                <a:srgbClr val="2786BF"/>
              </a:buClr>
              <a:buSzTx/>
              <a:buFont typeface="Courier New" panose="02070309020205020404" pitchFamily="49" charset="0"/>
              <a:buChar char="o"/>
              <a:tabLst/>
              <a:defRPr/>
            </a:pPr>
            <a:r>
              <a:rPr kumimoji="0" lang="fr-FR" sz="16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a:ea typeface="+mn-ea"/>
                <a:cs typeface="+mn-cs"/>
              </a:rPr>
              <a:t>Digital Infrastructure</a:t>
            </a:r>
          </a:p>
        </p:txBody>
      </p:sp>
      <p:sp>
        <p:nvSpPr>
          <p:cNvPr id="55" name="Forme libre : forme 54">
            <a:extLst>
              <a:ext uri="{FF2B5EF4-FFF2-40B4-BE49-F238E27FC236}">
                <a16:creationId xmlns:a16="http://schemas.microsoft.com/office/drawing/2014/main" id="{6A96612D-D97B-494A-B03A-071367C0D3E5}"/>
              </a:ext>
            </a:extLst>
          </p:cNvPr>
          <p:cNvSpPr/>
          <p:nvPr/>
        </p:nvSpPr>
        <p:spPr>
          <a:xfrm>
            <a:off x="210747" y="4265848"/>
            <a:ext cx="1432019" cy="1432019"/>
          </a:xfrm>
          <a:custGeom>
            <a:avLst/>
            <a:gdLst>
              <a:gd name="connsiteX0" fmla="*/ 0 w 1432019"/>
              <a:gd name="connsiteY0" fmla="*/ 716010 h 1432019"/>
              <a:gd name="connsiteX1" fmla="*/ 716010 w 1432019"/>
              <a:gd name="connsiteY1" fmla="*/ 0 h 1432019"/>
              <a:gd name="connsiteX2" fmla="*/ 1432020 w 1432019"/>
              <a:gd name="connsiteY2" fmla="*/ 716010 h 1432019"/>
              <a:gd name="connsiteX3" fmla="*/ 716010 w 1432019"/>
              <a:gd name="connsiteY3" fmla="*/ 1432020 h 1432019"/>
              <a:gd name="connsiteX4" fmla="*/ 0 w 1432019"/>
              <a:gd name="connsiteY4" fmla="*/ 716010 h 14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019" h="1432019">
                <a:moveTo>
                  <a:pt x="0" y="716010"/>
                </a:moveTo>
                <a:cubicBezTo>
                  <a:pt x="0" y="320569"/>
                  <a:pt x="320569" y="0"/>
                  <a:pt x="716010" y="0"/>
                </a:cubicBezTo>
                <a:cubicBezTo>
                  <a:pt x="1111451" y="0"/>
                  <a:pt x="1432020" y="320569"/>
                  <a:pt x="1432020" y="716010"/>
                </a:cubicBezTo>
                <a:cubicBezTo>
                  <a:pt x="1432020" y="1111451"/>
                  <a:pt x="1111451" y="1432020"/>
                  <a:pt x="716010" y="1432020"/>
                </a:cubicBezTo>
                <a:cubicBezTo>
                  <a:pt x="320569" y="1432020"/>
                  <a:pt x="0" y="1111451"/>
                  <a:pt x="0" y="716010"/>
                </a:cubicBezTo>
                <a:close/>
              </a:path>
            </a:pathLst>
          </a:custGeom>
          <a:effectLst>
            <a:outerShdw blurRad="50800" dist="38100" dir="2700000" algn="tl" rotWithShape="0">
              <a:prstClr val="black">
                <a:alpha val="40000"/>
              </a:prstClr>
            </a:outerShdw>
            <a:softEdge rad="31750"/>
          </a:effectLst>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9239" tIns="219239" rIns="219239" bIns="219239"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r-FR" sz="1500" b="1"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Global challenges</a:t>
            </a:r>
          </a:p>
        </p:txBody>
      </p:sp>
      <p:sp>
        <p:nvSpPr>
          <p:cNvPr id="56" name="Forme libre : forme 55">
            <a:extLst>
              <a:ext uri="{FF2B5EF4-FFF2-40B4-BE49-F238E27FC236}">
                <a16:creationId xmlns:a16="http://schemas.microsoft.com/office/drawing/2014/main" id="{778301AA-C61A-482F-B4FF-F48C2794706E}"/>
              </a:ext>
            </a:extLst>
          </p:cNvPr>
          <p:cNvSpPr/>
          <p:nvPr/>
        </p:nvSpPr>
        <p:spPr>
          <a:xfrm>
            <a:off x="1797906" y="3930000"/>
            <a:ext cx="1917027" cy="2103714"/>
          </a:xfrm>
          <a:custGeom>
            <a:avLst/>
            <a:gdLst>
              <a:gd name="connsiteX0" fmla="*/ 0 w 2148028"/>
              <a:gd name="connsiteY0" fmla="*/ 0 h 1432019"/>
              <a:gd name="connsiteX1" fmla="*/ 2148028 w 2148028"/>
              <a:gd name="connsiteY1" fmla="*/ 0 h 1432019"/>
              <a:gd name="connsiteX2" fmla="*/ 2148028 w 2148028"/>
              <a:gd name="connsiteY2" fmla="*/ 1432019 h 1432019"/>
              <a:gd name="connsiteX3" fmla="*/ 0 w 2148028"/>
              <a:gd name="connsiteY3" fmla="*/ 1432019 h 1432019"/>
              <a:gd name="connsiteX4" fmla="*/ 0 w 2148028"/>
              <a:gd name="connsiteY4" fmla="*/ 0 h 14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028" h="1432019">
                <a:moveTo>
                  <a:pt x="0" y="0"/>
                </a:moveTo>
                <a:lnTo>
                  <a:pt x="2148028" y="0"/>
                </a:lnTo>
                <a:lnTo>
                  <a:pt x="2148028" y="1432019"/>
                </a:lnTo>
                <a:lnTo>
                  <a:pt x="0" y="14320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marR="0" lvl="1" indent="-285750" algn="l" defTabSz="622300" rtl="0" eaLnBrk="1" fontAlgn="auto" latinLnBrk="0" hangingPunct="1">
              <a:lnSpc>
                <a:spcPct val="90000"/>
              </a:lnSpc>
              <a:spcBef>
                <a:spcPct val="0"/>
              </a:spcBef>
              <a:spcAft>
                <a:spcPct val="15000"/>
              </a:spcAft>
              <a:buClr>
                <a:srgbClr val="2786BF"/>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a:ea typeface="+mn-ea"/>
                <a:cs typeface="+mn-cs"/>
              </a:rPr>
              <a:t>Climate change and variability</a:t>
            </a:r>
          </a:p>
          <a:p>
            <a:pPr marL="285750" marR="0" lvl="1" indent="-285750" algn="l" defTabSz="622300" rtl="0" eaLnBrk="1" fontAlgn="auto" latinLnBrk="0" hangingPunct="1">
              <a:lnSpc>
                <a:spcPct val="90000"/>
              </a:lnSpc>
              <a:spcBef>
                <a:spcPct val="0"/>
              </a:spcBef>
              <a:spcAft>
                <a:spcPct val="15000"/>
              </a:spcAft>
              <a:buClr>
                <a:srgbClr val="2786BF"/>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a:ea typeface="+mn-ea"/>
                <a:cs typeface="+mn-cs"/>
              </a:rPr>
              <a:t>Disaster Risk Reduction</a:t>
            </a:r>
          </a:p>
          <a:p>
            <a:pPr marL="285750" marR="0" lvl="1" indent="-285750" algn="l" defTabSz="622300" rtl="0" eaLnBrk="1" fontAlgn="auto" latinLnBrk="0" hangingPunct="1">
              <a:lnSpc>
                <a:spcPct val="90000"/>
              </a:lnSpc>
              <a:spcBef>
                <a:spcPct val="0"/>
              </a:spcBef>
              <a:spcAft>
                <a:spcPct val="15000"/>
              </a:spcAft>
              <a:buClr>
                <a:srgbClr val="2786BF"/>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a:ea typeface="+mn-ea"/>
                <a:cs typeface="+mn-cs"/>
              </a:rPr>
              <a:t>Post-2015 on Sustainable Development</a:t>
            </a:r>
          </a:p>
          <a:p>
            <a:pPr marL="285750" marR="0" lvl="1" indent="-285750" algn="l" defTabSz="622300" rtl="0" eaLnBrk="1" fontAlgn="auto" latinLnBrk="0" hangingPunct="1">
              <a:lnSpc>
                <a:spcPct val="90000"/>
              </a:lnSpc>
              <a:spcBef>
                <a:spcPct val="0"/>
              </a:spcBef>
              <a:spcAft>
                <a:spcPct val="15000"/>
              </a:spcAft>
              <a:buClr>
                <a:srgbClr val="2786BF"/>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hueOff val="0"/>
                    <a:satOff val="0"/>
                    <a:lumOff val="0"/>
                    <a:alphaOff val="0"/>
                  </a:prstClr>
                </a:solidFill>
                <a:effectLst>
                  <a:outerShdw blurRad="50800" dist="38100" dir="2700000" algn="tl" rotWithShape="0">
                    <a:prstClr val="black">
                      <a:alpha val="40000"/>
                    </a:prstClr>
                  </a:outerShdw>
                </a:effectLst>
                <a:uLnTx/>
                <a:uFillTx/>
                <a:latin typeface="Calibri"/>
                <a:ea typeface="+mn-ea"/>
                <a:cs typeface="+mn-cs"/>
              </a:rPr>
              <a:t>Security : terrorism and piracy </a:t>
            </a:r>
          </a:p>
        </p:txBody>
      </p:sp>
      <p:sp>
        <p:nvSpPr>
          <p:cNvPr id="3" name="Block Arc 2">
            <a:extLst>
              <a:ext uri="{FF2B5EF4-FFF2-40B4-BE49-F238E27FC236}">
                <a16:creationId xmlns:a16="http://schemas.microsoft.com/office/drawing/2014/main" id="{B2957B1F-209A-F842-A112-193475DFC3A6}"/>
              </a:ext>
            </a:extLst>
          </p:cNvPr>
          <p:cNvSpPr/>
          <p:nvPr/>
        </p:nvSpPr>
        <p:spPr>
          <a:xfrm>
            <a:off x="-303357" y="1536368"/>
            <a:ext cx="4597884" cy="5247738"/>
          </a:xfrm>
          <a:prstGeom prst="blockArc">
            <a:avLst>
              <a:gd name="adj1" fmla="val 18900000"/>
              <a:gd name="adj2" fmla="val 2700000"/>
              <a:gd name="adj3" fmla="val 537"/>
            </a:avLst>
          </a:prstGeom>
        </p:spPr>
        <p:style>
          <a:lnRef idx="2">
            <a:schemeClr val="accent6">
              <a:hueOff val="0"/>
              <a:satOff val="0"/>
              <a:lumOff val="0"/>
              <a:alphaOff val="0"/>
            </a:schemeClr>
          </a:lnRef>
          <a:fillRef idx="0">
            <a:schemeClr val="accent6">
              <a:tint val="90000"/>
              <a:hueOff val="0"/>
              <a:satOff val="0"/>
              <a:lumOff val="0"/>
              <a:alphaOff val="0"/>
            </a:schemeClr>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6" name="Rectangle 15">
            <a:extLst>
              <a:ext uri="{FF2B5EF4-FFF2-40B4-BE49-F238E27FC236}">
                <a16:creationId xmlns:a16="http://schemas.microsoft.com/office/drawing/2014/main" id="{B87001D0-5943-C14D-91C3-328C590803A4}"/>
              </a:ext>
            </a:extLst>
          </p:cNvPr>
          <p:cNvSpPr/>
          <p:nvPr/>
        </p:nvSpPr>
        <p:spPr>
          <a:xfrm>
            <a:off x="112009" y="1464180"/>
            <a:ext cx="3283633" cy="646331"/>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Arial"/>
              </a:rPr>
              <a:t>CHALLENGES OF AFRICAN DEVELOPMENT</a:t>
            </a: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Arial"/>
              </a:rPr>
              <a:t> </a:t>
            </a:r>
          </a:p>
        </p:txBody>
      </p:sp>
      <p:sp>
        <p:nvSpPr>
          <p:cNvPr id="28" name="Freeform 27">
            <a:extLst>
              <a:ext uri="{FF2B5EF4-FFF2-40B4-BE49-F238E27FC236}">
                <a16:creationId xmlns:a16="http://schemas.microsoft.com/office/drawing/2014/main" id="{C6D741A0-82FB-354E-8BF6-50262C307CCE}"/>
              </a:ext>
            </a:extLst>
          </p:cNvPr>
          <p:cNvSpPr/>
          <p:nvPr/>
        </p:nvSpPr>
        <p:spPr>
          <a:xfrm>
            <a:off x="5601743" y="2580809"/>
            <a:ext cx="1925492" cy="886397"/>
          </a:xfrm>
          <a:custGeom>
            <a:avLst/>
            <a:gdLst>
              <a:gd name="connsiteX0" fmla="*/ 0 w 1925492"/>
              <a:gd name="connsiteY0" fmla="*/ 0 h 886397"/>
              <a:gd name="connsiteX1" fmla="*/ 462118 w 1925492"/>
              <a:gd name="connsiteY1" fmla="*/ 0 h 886397"/>
              <a:gd name="connsiteX2" fmla="*/ 943491 w 1925492"/>
              <a:gd name="connsiteY2" fmla="*/ 0 h 886397"/>
              <a:gd name="connsiteX3" fmla="*/ 1444119 w 1925492"/>
              <a:gd name="connsiteY3" fmla="*/ 0 h 886397"/>
              <a:gd name="connsiteX4" fmla="*/ 1925492 w 1925492"/>
              <a:gd name="connsiteY4" fmla="*/ 0 h 886397"/>
              <a:gd name="connsiteX5" fmla="*/ 1925492 w 1925492"/>
              <a:gd name="connsiteY5" fmla="*/ 452062 h 886397"/>
              <a:gd name="connsiteX6" fmla="*/ 1925492 w 1925492"/>
              <a:gd name="connsiteY6" fmla="*/ 886397 h 886397"/>
              <a:gd name="connsiteX7" fmla="*/ 1405609 w 1925492"/>
              <a:gd name="connsiteY7" fmla="*/ 886397 h 886397"/>
              <a:gd name="connsiteX8" fmla="*/ 885726 w 1925492"/>
              <a:gd name="connsiteY8" fmla="*/ 886397 h 886397"/>
              <a:gd name="connsiteX9" fmla="*/ 0 w 1925492"/>
              <a:gd name="connsiteY9" fmla="*/ 886397 h 886397"/>
              <a:gd name="connsiteX10" fmla="*/ 0 w 1925492"/>
              <a:gd name="connsiteY10" fmla="*/ 452062 h 886397"/>
              <a:gd name="connsiteX11" fmla="*/ 0 w 1925492"/>
              <a:gd name="connsiteY11" fmla="*/ 0 h 88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492" h="886397" fill="none" extrusionOk="0">
                <a:moveTo>
                  <a:pt x="0" y="0"/>
                </a:moveTo>
                <a:cubicBezTo>
                  <a:pt x="190848" y="-3557"/>
                  <a:pt x="237755" y="14887"/>
                  <a:pt x="462118" y="0"/>
                </a:cubicBezTo>
                <a:cubicBezTo>
                  <a:pt x="686481" y="-14887"/>
                  <a:pt x="791468" y="21378"/>
                  <a:pt x="943491" y="0"/>
                </a:cubicBezTo>
                <a:cubicBezTo>
                  <a:pt x="1095514" y="-21378"/>
                  <a:pt x="1236708" y="48624"/>
                  <a:pt x="1444119" y="0"/>
                </a:cubicBezTo>
                <a:cubicBezTo>
                  <a:pt x="1651530" y="-48624"/>
                  <a:pt x="1737298" y="52501"/>
                  <a:pt x="1925492" y="0"/>
                </a:cubicBezTo>
                <a:cubicBezTo>
                  <a:pt x="1930393" y="203822"/>
                  <a:pt x="1902313" y="334318"/>
                  <a:pt x="1925492" y="452062"/>
                </a:cubicBezTo>
                <a:cubicBezTo>
                  <a:pt x="1948671" y="569806"/>
                  <a:pt x="1905927" y="700601"/>
                  <a:pt x="1925492" y="886397"/>
                </a:cubicBezTo>
                <a:cubicBezTo>
                  <a:pt x="1793962" y="943744"/>
                  <a:pt x="1610632" y="876910"/>
                  <a:pt x="1405609" y="886397"/>
                </a:cubicBezTo>
                <a:cubicBezTo>
                  <a:pt x="1200586" y="895884"/>
                  <a:pt x="1118228" y="880883"/>
                  <a:pt x="885726" y="886397"/>
                </a:cubicBezTo>
                <a:cubicBezTo>
                  <a:pt x="653224" y="891911"/>
                  <a:pt x="316238" y="864716"/>
                  <a:pt x="0" y="886397"/>
                </a:cubicBezTo>
                <a:cubicBezTo>
                  <a:pt x="-47647" y="721717"/>
                  <a:pt x="35887" y="590318"/>
                  <a:pt x="0" y="452062"/>
                </a:cubicBezTo>
                <a:cubicBezTo>
                  <a:pt x="-35887" y="313806"/>
                  <a:pt x="31105" y="101873"/>
                  <a:pt x="0" y="0"/>
                </a:cubicBezTo>
                <a:close/>
              </a:path>
              <a:path w="1925492" h="886397" stroke="0" extrusionOk="0">
                <a:moveTo>
                  <a:pt x="0" y="0"/>
                </a:moveTo>
                <a:cubicBezTo>
                  <a:pt x="113469" y="-37806"/>
                  <a:pt x="274374" y="27498"/>
                  <a:pt x="462118" y="0"/>
                </a:cubicBezTo>
                <a:cubicBezTo>
                  <a:pt x="649862" y="-27498"/>
                  <a:pt x="687869" y="46392"/>
                  <a:pt x="885726" y="0"/>
                </a:cubicBezTo>
                <a:cubicBezTo>
                  <a:pt x="1083583" y="-46392"/>
                  <a:pt x="1211725" y="41250"/>
                  <a:pt x="1405609" y="0"/>
                </a:cubicBezTo>
                <a:cubicBezTo>
                  <a:pt x="1599493" y="-41250"/>
                  <a:pt x="1682442" y="21814"/>
                  <a:pt x="1925492" y="0"/>
                </a:cubicBezTo>
                <a:cubicBezTo>
                  <a:pt x="1968549" y="161230"/>
                  <a:pt x="1916869" y="220211"/>
                  <a:pt x="1925492" y="434335"/>
                </a:cubicBezTo>
                <a:cubicBezTo>
                  <a:pt x="1934115" y="648460"/>
                  <a:pt x="1916133" y="686360"/>
                  <a:pt x="1925492" y="886397"/>
                </a:cubicBezTo>
                <a:cubicBezTo>
                  <a:pt x="1827995" y="912072"/>
                  <a:pt x="1665103" y="858085"/>
                  <a:pt x="1444119" y="886397"/>
                </a:cubicBezTo>
                <a:cubicBezTo>
                  <a:pt x="1223135" y="914709"/>
                  <a:pt x="1053985" y="841485"/>
                  <a:pt x="924236" y="886397"/>
                </a:cubicBezTo>
                <a:cubicBezTo>
                  <a:pt x="794487" y="931309"/>
                  <a:pt x="694622" y="857646"/>
                  <a:pt x="500628" y="886397"/>
                </a:cubicBezTo>
                <a:cubicBezTo>
                  <a:pt x="306634" y="915148"/>
                  <a:pt x="115882" y="840491"/>
                  <a:pt x="0" y="886397"/>
                </a:cubicBezTo>
                <a:cubicBezTo>
                  <a:pt x="-31243" y="735939"/>
                  <a:pt x="7004" y="541854"/>
                  <a:pt x="0" y="443199"/>
                </a:cubicBezTo>
                <a:cubicBezTo>
                  <a:pt x="-7004" y="344544"/>
                  <a:pt x="30232" y="145730"/>
                  <a:pt x="0" y="0"/>
                </a:cubicBezTo>
                <a:close/>
              </a:path>
            </a:pathLst>
          </a:custGeom>
          <a:blipFill>
            <a:blip r:embed="rId4"/>
            <a:tile tx="0" ty="0" sx="100000" sy="100000" flip="none" algn="tl"/>
          </a:blipFill>
          <a:ln>
            <a:solidFill>
              <a:schemeClr val="tx1"/>
            </a:solidFill>
            <a:extLst>
              <a:ext uri="{C807C97D-BFC1-408E-A445-0C87EB9F89A2}">
                <ask:lineSketchStyleProps xmlns:ask="http://schemas.microsoft.com/office/drawing/2018/sketchyshapes" sd="1219033472">
                  <a:custGeom>
                    <a:avLst/>
                    <a:gdLst>
                      <a:gd name="connsiteX0" fmla="*/ 0 w 1746331"/>
                      <a:gd name="connsiteY0" fmla="*/ 0 h 474537"/>
                      <a:gd name="connsiteX1" fmla="*/ 1746331 w 1746331"/>
                      <a:gd name="connsiteY1" fmla="*/ 0 h 474537"/>
                      <a:gd name="connsiteX2" fmla="*/ 1746331 w 1746331"/>
                      <a:gd name="connsiteY2" fmla="*/ 474537 h 474537"/>
                      <a:gd name="connsiteX3" fmla="*/ 0 w 1746331"/>
                      <a:gd name="connsiteY3" fmla="*/ 474537 h 474537"/>
                      <a:gd name="connsiteX4" fmla="*/ 0 w 1746331"/>
                      <a:gd name="connsiteY4" fmla="*/ 0 h 474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331" h="474537">
                        <a:moveTo>
                          <a:pt x="0" y="0"/>
                        </a:moveTo>
                        <a:lnTo>
                          <a:pt x="1746331" y="0"/>
                        </a:lnTo>
                        <a:lnTo>
                          <a:pt x="1746331" y="474537"/>
                        </a:lnTo>
                        <a:lnTo>
                          <a:pt x="0" y="474537"/>
                        </a:lnTo>
                        <a:lnTo>
                          <a:pt x="0" y="0"/>
                        </a:lnTo>
                        <a:close/>
                      </a:path>
                    </a:pathLst>
                  </a:custGeom>
                  <ask:type>
                    <ask:lineSketchScribble/>
                  </ask:type>
                </ask:lineSketchStyleProps>
              </a:ext>
            </a:extLst>
          </a:ln>
        </p:spPr>
        <p:style>
          <a:lnRef idx="2">
            <a:scrgbClr r="0" g="0" b="0"/>
          </a:lnRef>
          <a:fillRef idx="1">
            <a:scrgbClr r="0" g="0" b="0"/>
          </a:fillRef>
          <a:effectRef idx="0">
            <a:schemeClr val="accent5">
              <a:hueOff val="-2252848"/>
              <a:satOff val="-5806"/>
              <a:lumOff val="-3922"/>
              <a:alphaOff val="0"/>
            </a:schemeClr>
          </a:effectRef>
          <a:fontRef idx="minor">
            <a:schemeClr val="lt1"/>
          </a:fontRef>
        </p:style>
        <p:txBody>
          <a:bodyPr spcFirstLastPara="0" vert="horz" wrap="square" lIns="364522" tIns="40640" rIns="40640" bIns="4064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POLICY &amp; REGULATORY DEVELOPMENT AND IMPLEMENTATION</a:t>
            </a:r>
          </a:p>
        </p:txBody>
      </p:sp>
      <p:sp>
        <p:nvSpPr>
          <p:cNvPr id="30" name="Freeform 29">
            <a:extLst>
              <a:ext uri="{FF2B5EF4-FFF2-40B4-BE49-F238E27FC236}">
                <a16:creationId xmlns:a16="http://schemas.microsoft.com/office/drawing/2014/main" id="{F6275EC3-3A6A-BE4A-A1B6-901CDA2D49C3}"/>
              </a:ext>
            </a:extLst>
          </p:cNvPr>
          <p:cNvSpPr/>
          <p:nvPr/>
        </p:nvSpPr>
        <p:spPr>
          <a:xfrm>
            <a:off x="5601743" y="3641074"/>
            <a:ext cx="1925492" cy="886397"/>
          </a:xfrm>
          <a:custGeom>
            <a:avLst/>
            <a:gdLst>
              <a:gd name="connsiteX0" fmla="*/ 0 w 1925492"/>
              <a:gd name="connsiteY0" fmla="*/ 0 h 886397"/>
              <a:gd name="connsiteX1" fmla="*/ 462118 w 1925492"/>
              <a:gd name="connsiteY1" fmla="*/ 0 h 886397"/>
              <a:gd name="connsiteX2" fmla="*/ 943491 w 1925492"/>
              <a:gd name="connsiteY2" fmla="*/ 0 h 886397"/>
              <a:gd name="connsiteX3" fmla="*/ 1444119 w 1925492"/>
              <a:gd name="connsiteY3" fmla="*/ 0 h 886397"/>
              <a:gd name="connsiteX4" fmla="*/ 1925492 w 1925492"/>
              <a:gd name="connsiteY4" fmla="*/ 0 h 886397"/>
              <a:gd name="connsiteX5" fmla="*/ 1925492 w 1925492"/>
              <a:gd name="connsiteY5" fmla="*/ 452062 h 886397"/>
              <a:gd name="connsiteX6" fmla="*/ 1925492 w 1925492"/>
              <a:gd name="connsiteY6" fmla="*/ 886397 h 886397"/>
              <a:gd name="connsiteX7" fmla="*/ 1405609 w 1925492"/>
              <a:gd name="connsiteY7" fmla="*/ 886397 h 886397"/>
              <a:gd name="connsiteX8" fmla="*/ 885726 w 1925492"/>
              <a:gd name="connsiteY8" fmla="*/ 886397 h 886397"/>
              <a:gd name="connsiteX9" fmla="*/ 0 w 1925492"/>
              <a:gd name="connsiteY9" fmla="*/ 886397 h 886397"/>
              <a:gd name="connsiteX10" fmla="*/ 0 w 1925492"/>
              <a:gd name="connsiteY10" fmla="*/ 452062 h 886397"/>
              <a:gd name="connsiteX11" fmla="*/ 0 w 1925492"/>
              <a:gd name="connsiteY11" fmla="*/ 0 h 88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492" h="886397" fill="none" extrusionOk="0">
                <a:moveTo>
                  <a:pt x="0" y="0"/>
                </a:moveTo>
                <a:cubicBezTo>
                  <a:pt x="190848" y="-3557"/>
                  <a:pt x="237755" y="14887"/>
                  <a:pt x="462118" y="0"/>
                </a:cubicBezTo>
                <a:cubicBezTo>
                  <a:pt x="686481" y="-14887"/>
                  <a:pt x="791468" y="21378"/>
                  <a:pt x="943491" y="0"/>
                </a:cubicBezTo>
                <a:cubicBezTo>
                  <a:pt x="1095514" y="-21378"/>
                  <a:pt x="1236708" y="48624"/>
                  <a:pt x="1444119" y="0"/>
                </a:cubicBezTo>
                <a:cubicBezTo>
                  <a:pt x="1651530" y="-48624"/>
                  <a:pt x="1737298" y="52501"/>
                  <a:pt x="1925492" y="0"/>
                </a:cubicBezTo>
                <a:cubicBezTo>
                  <a:pt x="1930393" y="203822"/>
                  <a:pt x="1902313" y="334318"/>
                  <a:pt x="1925492" y="452062"/>
                </a:cubicBezTo>
                <a:cubicBezTo>
                  <a:pt x="1948671" y="569806"/>
                  <a:pt x="1905927" y="700601"/>
                  <a:pt x="1925492" y="886397"/>
                </a:cubicBezTo>
                <a:cubicBezTo>
                  <a:pt x="1793962" y="943744"/>
                  <a:pt x="1610632" y="876910"/>
                  <a:pt x="1405609" y="886397"/>
                </a:cubicBezTo>
                <a:cubicBezTo>
                  <a:pt x="1200586" y="895884"/>
                  <a:pt x="1118228" y="880883"/>
                  <a:pt x="885726" y="886397"/>
                </a:cubicBezTo>
                <a:cubicBezTo>
                  <a:pt x="653224" y="891911"/>
                  <a:pt x="316238" y="864716"/>
                  <a:pt x="0" y="886397"/>
                </a:cubicBezTo>
                <a:cubicBezTo>
                  <a:pt x="-47647" y="721717"/>
                  <a:pt x="35887" y="590318"/>
                  <a:pt x="0" y="452062"/>
                </a:cubicBezTo>
                <a:cubicBezTo>
                  <a:pt x="-35887" y="313806"/>
                  <a:pt x="31105" y="101873"/>
                  <a:pt x="0" y="0"/>
                </a:cubicBezTo>
                <a:close/>
              </a:path>
              <a:path w="1925492" h="886397" stroke="0" extrusionOk="0">
                <a:moveTo>
                  <a:pt x="0" y="0"/>
                </a:moveTo>
                <a:cubicBezTo>
                  <a:pt x="113469" y="-37806"/>
                  <a:pt x="274374" y="27498"/>
                  <a:pt x="462118" y="0"/>
                </a:cubicBezTo>
                <a:cubicBezTo>
                  <a:pt x="649862" y="-27498"/>
                  <a:pt x="687869" y="46392"/>
                  <a:pt x="885726" y="0"/>
                </a:cubicBezTo>
                <a:cubicBezTo>
                  <a:pt x="1083583" y="-46392"/>
                  <a:pt x="1211725" y="41250"/>
                  <a:pt x="1405609" y="0"/>
                </a:cubicBezTo>
                <a:cubicBezTo>
                  <a:pt x="1599493" y="-41250"/>
                  <a:pt x="1682442" y="21814"/>
                  <a:pt x="1925492" y="0"/>
                </a:cubicBezTo>
                <a:cubicBezTo>
                  <a:pt x="1968549" y="161230"/>
                  <a:pt x="1916869" y="220211"/>
                  <a:pt x="1925492" y="434335"/>
                </a:cubicBezTo>
                <a:cubicBezTo>
                  <a:pt x="1934115" y="648460"/>
                  <a:pt x="1916133" y="686360"/>
                  <a:pt x="1925492" y="886397"/>
                </a:cubicBezTo>
                <a:cubicBezTo>
                  <a:pt x="1827995" y="912072"/>
                  <a:pt x="1665103" y="858085"/>
                  <a:pt x="1444119" y="886397"/>
                </a:cubicBezTo>
                <a:cubicBezTo>
                  <a:pt x="1223135" y="914709"/>
                  <a:pt x="1053985" y="841485"/>
                  <a:pt x="924236" y="886397"/>
                </a:cubicBezTo>
                <a:cubicBezTo>
                  <a:pt x="794487" y="931309"/>
                  <a:pt x="694622" y="857646"/>
                  <a:pt x="500628" y="886397"/>
                </a:cubicBezTo>
                <a:cubicBezTo>
                  <a:pt x="306634" y="915148"/>
                  <a:pt x="115882" y="840491"/>
                  <a:pt x="0" y="886397"/>
                </a:cubicBezTo>
                <a:cubicBezTo>
                  <a:pt x="-31243" y="735939"/>
                  <a:pt x="7004" y="541854"/>
                  <a:pt x="0" y="443199"/>
                </a:cubicBezTo>
                <a:cubicBezTo>
                  <a:pt x="-7004" y="344544"/>
                  <a:pt x="30232" y="145730"/>
                  <a:pt x="0" y="0"/>
                </a:cubicBezTo>
                <a:close/>
              </a:path>
            </a:pathLst>
          </a:custGeom>
          <a:blipFill>
            <a:blip r:embed="rId5"/>
            <a:tile tx="0" ty="0" sx="100000" sy="100000" flip="none" algn="tl"/>
          </a:blipFill>
          <a:ln>
            <a:solidFill>
              <a:schemeClr val="tx1"/>
            </a:solidFill>
            <a:extLst>
              <a:ext uri="{C807C97D-BFC1-408E-A445-0C87EB9F89A2}">
                <ask:lineSketchStyleProps xmlns:ask="http://schemas.microsoft.com/office/drawing/2018/sketchyshapes" sd="1219033472">
                  <a:custGeom>
                    <a:avLst/>
                    <a:gdLst>
                      <a:gd name="connsiteX0" fmla="*/ 0 w 1746331"/>
                      <a:gd name="connsiteY0" fmla="*/ 0 h 474537"/>
                      <a:gd name="connsiteX1" fmla="*/ 1746331 w 1746331"/>
                      <a:gd name="connsiteY1" fmla="*/ 0 h 474537"/>
                      <a:gd name="connsiteX2" fmla="*/ 1746331 w 1746331"/>
                      <a:gd name="connsiteY2" fmla="*/ 474537 h 474537"/>
                      <a:gd name="connsiteX3" fmla="*/ 0 w 1746331"/>
                      <a:gd name="connsiteY3" fmla="*/ 474537 h 474537"/>
                      <a:gd name="connsiteX4" fmla="*/ 0 w 1746331"/>
                      <a:gd name="connsiteY4" fmla="*/ 0 h 474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331" h="474537">
                        <a:moveTo>
                          <a:pt x="0" y="0"/>
                        </a:moveTo>
                        <a:lnTo>
                          <a:pt x="1746331" y="0"/>
                        </a:lnTo>
                        <a:lnTo>
                          <a:pt x="1746331" y="474537"/>
                        </a:lnTo>
                        <a:lnTo>
                          <a:pt x="0" y="474537"/>
                        </a:lnTo>
                        <a:lnTo>
                          <a:pt x="0" y="0"/>
                        </a:lnTo>
                        <a:close/>
                      </a:path>
                    </a:pathLst>
                  </a:custGeom>
                  <ask:type>
                    <ask:lineSketchScribble/>
                  </ask:type>
                </ask:lineSketchStyleProps>
              </a:ext>
            </a:extLst>
          </a:ln>
        </p:spPr>
        <p:style>
          <a:lnRef idx="2">
            <a:scrgbClr r="0" g="0" b="0"/>
          </a:lnRef>
          <a:fillRef idx="1">
            <a:scrgbClr r="0" g="0" b="0"/>
          </a:fillRef>
          <a:effectRef idx="0">
            <a:schemeClr val="accent5">
              <a:hueOff val="-2252848"/>
              <a:satOff val="-5806"/>
              <a:lumOff val="-3922"/>
              <a:alphaOff val="0"/>
            </a:schemeClr>
          </a:effectRef>
          <a:fontRef idx="minor">
            <a:schemeClr val="lt1"/>
          </a:fontRef>
        </p:style>
        <p:txBody>
          <a:bodyPr spcFirstLastPara="0" vert="horz" wrap="square" lIns="364522" tIns="40640" rIns="40640" bIns="4064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SOCIOECONOMIC INFRASTRUCTURES AND SERVICES</a:t>
            </a:r>
          </a:p>
        </p:txBody>
      </p:sp>
      <p:sp>
        <p:nvSpPr>
          <p:cNvPr id="31" name="Freeform 30">
            <a:extLst>
              <a:ext uri="{FF2B5EF4-FFF2-40B4-BE49-F238E27FC236}">
                <a16:creationId xmlns:a16="http://schemas.microsoft.com/office/drawing/2014/main" id="{ABE697A5-0C5A-984E-989C-60CF90C07AA6}"/>
              </a:ext>
            </a:extLst>
          </p:cNvPr>
          <p:cNvSpPr/>
          <p:nvPr/>
        </p:nvSpPr>
        <p:spPr>
          <a:xfrm>
            <a:off x="5609180" y="4691870"/>
            <a:ext cx="1925492" cy="886397"/>
          </a:xfrm>
          <a:custGeom>
            <a:avLst/>
            <a:gdLst>
              <a:gd name="connsiteX0" fmla="*/ 0 w 1925492"/>
              <a:gd name="connsiteY0" fmla="*/ 0 h 886397"/>
              <a:gd name="connsiteX1" fmla="*/ 462118 w 1925492"/>
              <a:gd name="connsiteY1" fmla="*/ 0 h 886397"/>
              <a:gd name="connsiteX2" fmla="*/ 943491 w 1925492"/>
              <a:gd name="connsiteY2" fmla="*/ 0 h 886397"/>
              <a:gd name="connsiteX3" fmla="*/ 1444119 w 1925492"/>
              <a:gd name="connsiteY3" fmla="*/ 0 h 886397"/>
              <a:gd name="connsiteX4" fmla="*/ 1925492 w 1925492"/>
              <a:gd name="connsiteY4" fmla="*/ 0 h 886397"/>
              <a:gd name="connsiteX5" fmla="*/ 1925492 w 1925492"/>
              <a:gd name="connsiteY5" fmla="*/ 452062 h 886397"/>
              <a:gd name="connsiteX6" fmla="*/ 1925492 w 1925492"/>
              <a:gd name="connsiteY6" fmla="*/ 886397 h 886397"/>
              <a:gd name="connsiteX7" fmla="*/ 1405609 w 1925492"/>
              <a:gd name="connsiteY7" fmla="*/ 886397 h 886397"/>
              <a:gd name="connsiteX8" fmla="*/ 885726 w 1925492"/>
              <a:gd name="connsiteY8" fmla="*/ 886397 h 886397"/>
              <a:gd name="connsiteX9" fmla="*/ 0 w 1925492"/>
              <a:gd name="connsiteY9" fmla="*/ 886397 h 886397"/>
              <a:gd name="connsiteX10" fmla="*/ 0 w 1925492"/>
              <a:gd name="connsiteY10" fmla="*/ 452062 h 886397"/>
              <a:gd name="connsiteX11" fmla="*/ 0 w 1925492"/>
              <a:gd name="connsiteY11" fmla="*/ 0 h 88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492" h="886397" fill="none" extrusionOk="0">
                <a:moveTo>
                  <a:pt x="0" y="0"/>
                </a:moveTo>
                <a:cubicBezTo>
                  <a:pt x="190848" y="-3557"/>
                  <a:pt x="237755" y="14887"/>
                  <a:pt x="462118" y="0"/>
                </a:cubicBezTo>
                <a:cubicBezTo>
                  <a:pt x="686481" y="-14887"/>
                  <a:pt x="791468" y="21378"/>
                  <a:pt x="943491" y="0"/>
                </a:cubicBezTo>
                <a:cubicBezTo>
                  <a:pt x="1095514" y="-21378"/>
                  <a:pt x="1236708" y="48624"/>
                  <a:pt x="1444119" y="0"/>
                </a:cubicBezTo>
                <a:cubicBezTo>
                  <a:pt x="1651530" y="-48624"/>
                  <a:pt x="1737298" y="52501"/>
                  <a:pt x="1925492" y="0"/>
                </a:cubicBezTo>
                <a:cubicBezTo>
                  <a:pt x="1930393" y="203822"/>
                  <a:pt x="1902313" y="334318"/>
                  <a:pt x="1925492" y="452062"/>
                </a:cubicBezTo>
                <a:cubicBezTo>
                  <a:pt x="1948671" y="569806"/>
                  <a:pt x="1905927" y="700601"/>
                  <a:pt x="1925492" y="886397"/>
                </a:cubicBezTo>
                <a:cubicBezTo>
                  <a:pt x="1793962" y="943744"/>
                  <a:pt x="1610632" y="876910"/>
                  <a:pt x="1405609" y="886397"/>
                </a:cubicBezTo>
                <a:cubicBezTo>
                  <a:pt x="1200586" y="895884"/>
                  <a:pt x="1118228" y="880883"/>
                  <a:pt x="885726" y="886397"/>
                </a:cubicBezTo>
                <a:cubicBezTo>
                  <a:pt x="653224" y="891911"/>
                  <a:pt x="316238" y="864716"/>
                  <a:pt x="0" y="886397"/>
                </a:cubicBezTo>
                <a:cubicBezTo>
                  <a:pt x="-47647" y="721717"/>
                  <a:pt x="35887" y="590318"/>
                  <a:pt x="0" y="452062"/>
                </a:cubicBezTo>
                <a:cubicBezTo>
                  <a:pt x="-35887" y="313806"/>
                  <a:pt x="31105" y="101873"/>
                  <a:pt x="0" y="0"/>
                </a:cubicBezTo>
                <a:close/>
              </a:path>
              <a:path w="1925492" h="886397" stroke="0" extrusionOk="0">
                <a:moveTo>
                  <a:pt x="0" y="0"/>
                </a:moveTo>
                <a:cubicBezTo>
                  <a:pt x="113469" y="-37806"/>
                  <a:pt x="274374" y="27498"/>
                  <a:pt x="462118" y="0"/>
                </a:cubicBezTo>
                <a:cubicBezTo>
                  <a:pt x="649862" y="-27498"/>
                  <a:pt x="687869" y="46392"/>
                  <a:pt x="885726" y="0"/>
                </a:cubicBezTo>
                <a:cubicBezTo>
                  <a:pt x="1083583" y="-46392"/>
                  <a:pt x="1211725" y="41250"/>
                  <a:pt x="1405609" y="0"/>
                </a:cubicBezTo>
                <a:cubicBezTo>
                  <a:pt x="1599493" y="-41250"/>
                  <a:pt x="1682442" y="21814"/>
                  <a:pt x="1925492" y="0"/>
                </a:cubicBezTo>
                <a:cubicBezTo>
                  <a:pt x="1968549" y="161230"/>
                  <a:pt x="1916869" y="220211"/>
                  <a:pt x="1925492" y="434335"/>
                </a:cubicBezTo>
                <a:cubicBezTo>
                  <a:pt x="1934115" y="648460"/>
                  <a:pt x="1916133" y="686360"/>
                  <a:pt x="1925492" y="886397"/>
                </a:cubicBezTo>
                <a:cubicBezTo>
                  <a:pt x="1827995" y="912072"/>
                  <a:pt x="1665103" y="858085"/>
                  <a:pt x="1444119" y="886397"/>
                </a:cubicBezTo>
                <a:cubicBezTo>
                  <a:pt x="1223135" y="914709"/>
                  <a:pt x="1053985" y="841485"/>
                  <a:pt x="924236" y="886397"/>
                </a:cubicBezTo>
                <a:cubicBezTo>
                  <a:pt x="794487" y="931309"/>
                  <a:pt x="694622" y="857646"/>
                  <a:pt x="500628" y="886397"/>
                </a:cubicBezTo>
                <a:cubicBezTo>
                  <a:pt x="306634" y="915148"/>
                  <a:pt x="115882" y="840491"/>
                  <a:pt x="0" y="886397"/>
                </a:cubicBezTo>
                <a:cubicBezTo>
                  <a:pt x="-31243" y="735939"/>
                  <a:pt x="7004" y="541854"/>
                  <a:pt x="0" y="443199"/>
                </a:cubicBezTo>
                <a:cubicBezTo>
                  <a:pt x="-7004" y="344544"/>
                  <a:pt x="30232" y="145730"/>
                  <a:pt x="0" y="0"/>
                </a:cubicBezTo>
                <a:close/>
              </a:path>
            </a:pathLst>
          </a:custGeom>
          <a:blipFill>
            <a:blip r:embed="rId6"/>
            <a:tile tx="0" ty="0" sx="100000" sy="100000" flip="none" algn="tl"/>
          </a:blipFill>
          <a:ln>
            <a:solidFill>
              <a:schemeClr val="tx1"/>
            </a:solidFill>
            <a:extLst>
              <a:ext uri="{C807C97D-BFC1-408E-A445-0C87EB9F89A2}">
                <ask:lineSketchStyleProps xmlns:ask="http://schemas.microsoft.com/office/drawing/2018/sketchyshapes" sd="1219033472">
                  <a:custGeom>
                    <a:avLst/>
                    <a:gdLst>
                      <a:gd name="connsiteX0" fmla="*/ 0 w 1746331"/>
                      <a:gd name="connsiteY0" fmla="*/ 0 h 474537"/>
                      <a:gd name="connsiteX1" fmla="*/ 1746331 w 1746331"/>
                      <a:gd name="connsiteY1" fmla="*/ 0 h 474537"/>
                      <a:gd name="connsiteX2" fmla="*/ 1746331 w 1746331"/>
                      <a:gd name="connsiteY2" fmla="*/ 474537 h 474537"/>
                      <a:gd name="connsiteX3" fmla="*/ 0 w 1746331"/>
                      <a:gd name="connsiteY3" fmla="*/ 474537 h 474537"/>
                      <a:gd name="connsiteX4" fmla="*/ 0 w 1746331"/>
                      <a:gd name="connsiteY4" fmla="*/ 0 h 474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331" h="474537">
                        <a:moveTo>
                          <a:pt x="0" y="0"/>
                        </a:moveTo>
                        <a:lnTo>
                          <a:pt x="1746331" y="0"/>
                        </a:lnTo>
                        <a:lnTo>
                          <a:pt x="1746331" y="474537"/>
                        </a:lnTo>
                        <a:lnTo>
                          <a:pt x="0" y="474537"/>
                        </a:lnTo>
                        <a:lnTo>
                          <a:pt x="0" y="0"/>
                        </a:lnTo>
                        <a:close/>
                      </a:path>
                    </a:pathLst>
                  </a:custGeom>
                  <ask:type>
                    <ask:lineSketchScribble/>
                  </ask:type>
                </ask:lineSketchStyleProps>
              </a:ext>
            </a:extLst>
          </a:ln>
        </p:spPr>
        <p:style>
          <a:lnRef idx="2">
            <a:scrgbClr r="0" g="0" b="0"/>
          </a:lnRef>
          <a:fillRef idx="1">
            <a:scrgbClr r="0" g="0" b="0"/>
          </a:fillRef>
          <a:effectRef idx="0">
            <a:schemeClr val="accent5">
              <a:hueOff val="-2252848"/>
              <a:satOff val="-5806"/>
              <a:lumOff val="-3922"/>
              <a:alphaOff val="0"/>
            </a:schemeClr>
          </a:effectRef>
          <a:fontRef idx="minor">
            <a:schemeClr val="lt1"/>
          </a:fontRef>
        </p:style>
        <p:txBody>
          <a:bodyPr spcFirstLastPara="0" vert="horz" wrap="square" lIns="364522" tIns="40640" rIns="40640" bIns="4064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SECURITY OF PEOPLE, TERRITORIES AND GOODS</a:t>
            </a:r>
          </a:p>
        </p:txBody>
      </p:sp>
      <p:sp>
        <p:nvSpPr>
          <p:cNvPr id="5" name="Left Arrow Callout 4">
            <a:extLst>
              <a:ext uri="{FF2B5EF4-FFF2-40B4-BE49-F238E27FC236}">
                <a16:creationId xmlns:a16="http://schemas.microsoft.com/office/drawing/2014/main" id="{AFFFFED3-56E2-514D-945A-52239AB3191D}"/>
              </a:ext>
            </a:extLst>
          </p:cNvPr>
          <p:cNvSpPr/>
          <p:nvPr/>
        </p:nvSpPr>
        <p:spPr>
          <a:xfrm>
            <a:off x="4389079" y="1932895"/>
            <a:ext cx="911791" cy="4454684"/>
          </a:xfrm>
          <a:prstGeom prst="leftArrow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59077A8C-183F-5A43-8B39-FA58C7FAD69D}"/>
              </a:ext>
            </a:extLst>
          </p:cNvPr>
          <p:cNvSpPr/>
          <p:nvPr/>
        </p:nvSpPr>
        <p:spPr>
          <a:xfrm>
            <a:off x="5048158" y="1821989"/>
            <a:ext cx="3035670" cy="463579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0" name="Image 35">
            <a:extLst>
              <a:ext uri="{FF2B5EF4-FFF2-40B4-BE49-F238E27FC236}">
                <a16:creationId xmlns:a16="http://schemas.microsoft.com/office/drawing/2014/main" id="{3E83133E-CE00-704C-A86B-CE67F62B0076}"/>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3875381" y="6102164"/>
            <a:ext cx="530169" cy="530169"/>
          </a:xfrm>
          <a:prstGeom prst="rect">
            <a:avLst/>
          </a:prstGeom>
        </p:spPr>
      </p:pic>
      <p:sp>
        <p:nvSpPr>
          <p:cNvPr id="24" name="TextBox 23">
            <a:extLst>
              <a:ext uri="{FF2B5EF4-FFF2-40B4-BE49-F238E27FC236}">
                <a16:creationId xmlns:a16="http://schemas.microsoft.com/office/drawing/2014/main" id="{24621F67-A281-2B45-B522-D40DB7FD7F29}"/>
              </a:ext>
            </a:extLst>
          </p:cNvPr>
          <p:cNvSpPr txBox="1"/>
          <p:nvPr/>
        </p:nvSpPr>
        <p:spPr>
          <a:xfrm>
            <a:off x="8652670" y="3516960"/>
            <a:ext cx="3235940" cy="1200329"/>
          </a:xfrm>
          <a:prstGeom prst="rect">
            <a:avLst/>
          </a:prstGeom>
          <a:solidFill>
            <a:srgbClr val="FFC000"/>
          </a:solidFill>
          <a:ln w="28575">
            <a:solidFill>
              <a:schemeClr val="tx1"/>
            </a:solidFill>
            <a:extLst>
              <a:ext uri="{C807C97D-BFC1-408E-A445-0C87EB9F89A2}">
                <ask:lineSketchStyleProps xmlns:ask="http://schemas.microsoft.com/office/drawing/2018/sketchyshapes" sd="1219033472">
                  <a:custGeom>
                    <a:avLst/>
                    <a:gdLst>
                      <a:gd name="connsiteX0" fmla="*/ 0 w 1823174"/>
                      <a:gd name="connsiteY0" fmla="*/ 0 h 3693319"/>
                      <a:gd name="connsiteX1" fmla="*/ 437562 w 1823174"/>
                      <a:gd name="connsiteY1" fmla="*/ 0 h 3693319"/>
                      <a:gd name="connsiteX2" fmla="*/ 838660 w 1823174"/>
                      <a:gd name="connsiteY2" fmla="*/ 0 h 3693319"/>
                      <a:gd name="connsiteX3" fmla="*/ 1330917 w 1823174"/>
                      <a:gd name="connsiteY3" fmla="*/ 0 h 3693319"/>
                      <a:gd name="connsiteX4" fmla="*/ 1823174 w 1823174"/>
                      <a:gd name="connsiteY4" fmla="*/ 0 h 3693319"/>
                      <a:gd name="connsiteX5" fmla="*/ 1823174 w 1823174"/>
                      <a:gd name="connsiteY5" fmla="*/ 490684 h 3693319"/>
                      <a:gd name="connsiteX6" fmla="*/ 1823174 w 1823174"/>
                      <a:gd name="connsiteY6" fmla="*/ 944434 h 3693319"/>
                      <a:gd name="connsiteX7" fmla="*/ 1823174 w 1823174"/>
                      <a:gd name="connsiteY7" fmla="*/ 1472051 h 3693319"/>
                      <a:gd name="connsiteX8" fmla="*/ 1823174 w 1823174"/>
                      <a:gd name="connsiteY8" fmla="*/ 1999668 h 3693319"/>
                      <a:gd name="connsiteX9" fmla="*/ 1823174 w 1823174"/>
                      <a:gd name="connsiteY9" fmla="*/ 2453419 h 3693319"/>
                      <a:gd name="connsiteX10" fmla="*/ 1823174 w 1823174"/>
                      <a:gd name="connsiteY10" fmla="*/ 2907170 h 3693319"/>
                      <a:gd name="connsiteX11" fmla="*/ 1823174 w 1823174"/>
                      <a:gd name="connsiteY11" fmla="*/ 3693319 h 3693319"/>
                      <a:gd name="connsiteX12" fmla="*/ 1349149 w 1823174"/>
                      <a:gd name="connsiteY12" fmla="*/ 3693319 h 3693319"/>
                      <a:gd name="connsiteX13" fmla="*/ 856892 w 1823174"/>
                      <a:gd name="connsiteY13" fmla="*/ 3693319 h 3693319"/>
                      <a:gd name="connsiteX14" fmla="*/ 0 w 1823174"/>
                      <a:gd name="connsiteY14" fmla="*/ 3693319 h 3693319"/>
                      <a:gd name="connsiteX15" fmla="*/ 0 w 1823174"/>
                      <a:gd name="connsiteY15" fmla="*/ 3239568 h 3693319"/>
                      <a:gd name="connsiteX16" fmla="*/ 0 w 1823174"/>
                      <a:gd name="connsiteY16" fmla="*/ 2711951 h 3693319"/>
                      <a:gd name="connsiteX17" fmla="*/ 0 w 1823174"/>
                      <a:gd name="connsiteY17" fmla="*/ 2221268 h 3693319"/>
                      <a:gd name="connsiteX18" fmla="*/ 0 w 1823174"/>
                      <a:gd name="connsiteY18" fmla="*/ 1804450 h 3693319"/>
                      <a:gd name="connsiteX19" fmla="*/ 0 w 1823174"/>
                      <a:gd name="connsiteY19" fmla="*/ 1350700 h 3693319"/>
                      <a:gd name="connsiteX20" fmla="*/ 0 w 1823174"/>
                      <a:gd name="connsiteY20" fmla="*/ 896949 h 3693319"/>
                      <a:gd name="connsiteX21" fmla="*/ 0 w 1823174"/>
                      <a:gd name="connsiteY21" fmla="*/ 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3174" h="3693319" extrusionOk="0">
                        <a:moveTo>
                          <a:pt x="0" y="0"/>
                        </a:moveTo>
                        <a:cubicBezTo>
                          <a:pt x="118609" y="-2861"/>
                          <a:pt x="273164" y="20629"/>
                          <a:pt x="437562" y="0"/>
                        </a:cubicBezTo>
                        <a:cubicBezTo>
                          <a:pt x="601960" y="-20629"/>
                          <a:pt x="713014" y="13775"/>
                          <a:pt x="838660" y="0"/>
                        </a:cubicBezTo>
                        <a:cubicBezTo>
                          <a:pt x="964306" y="-13775"/>
                          <a:pt x="1116682" y="41105"/>
                          <a:pt x="1330917" y="0"/>
                        </a:cubicBezTo>
                        <a:cubicBezTo>
                          <a:pt x="1545152" y="-41105"/>
                          <a:pt x="1681236" y="57062"/>
                          <a:pt x="1823174" y="0"/>
                        </a:cubicBezTo>
                        <a:cubicBezTo>
                          <a:pt x="1829720" y="159041"/>
                          <a:pt x="1804680" y="326825"/>
                          <a:pt x="1823174" y="490684"/>
                        </a:cubicBezTo>
                        <a:cubicBezTo>
                          <a:pt x="1841668" y="654543"/>
                          <a:pt x="1812963" y="722080"/>
                          <a:pt x="1823174" y="944434"/>
                        </a:cubicBezTo>
                        <a:cubicBezTo>
                          <a:pt x="1833385" y="1166788"/>
                          <a:pt x="1763920" y="1254009"/>
                          <a:pt x="1823174" y="1472051"/>
                        </a:cubicBezTo>
                        <a:cubicBezTo>
                          <a:pt x="1882428" y="1690093"/>
                          <a:pt x="1816752" y="1877462"/>
                          <a:pt x="1823174" y="1999668"/>
                        </a:cubicBezTo>
                        <a:cubicBezTo>
                          <a:pt x="1829596" y="2121874"/>
                          <a:pt x="1820598" y="2254979"/>
                          <a:pt x="1823174" y="2453419"/>
                        </a:cubicBezTo>
                        <a:cubicBezTo>
                          <a:pt x="1825750" y="2651859"/>
                          <a:pt x="1813081" y="2703126"/>
                          <a:pt x="1823174" y="2907170"/>
                        </a:cubicBezTo>
                        <a:cubicBezTo>
                          <a:pt x="1833267" y="3111214"/>
                          <a:pt x="1819373" y="3497930"/>
                          <a:pt x="1823174" y="3693319"/>
                        </a:cubicBezTo>
                        <a:cubicBezTo>
                          <a:pt x="1708214" y="3748724"/>
                          <a:pt x="1564665" y="3662853"/>
                          <a:pt x="1349149" y="3693319"/>
                        </a:cubicBezTo>
                        <a:cubicBezTo>
                          <a:pt x="1133634" y="3723785"/>
                          <a:pt x="1095062" y="3640701"/>
                          <a:pt x="856892" y="3693319"/>
                        </a:cubicBezTo>
                        <a:cubicBezTo>
                          <a:pt x="618722" y="3745937"/>
                          <a:pt x="323594" y="3648050"/>
                          <a:pt x="0" y="3693319"/>
                        </a:cubicBezTo>
                        <a:cubicBezTo>
                          <a:pt x="-3660" y="3470090"/>
                          <a:pt x="50645" y="3403690"/>
                          <a:pt x="0" y="3239568"/>
                        </a:cubicBezTo>
                        <a:cubicBezTo>
                          <a:pt x="-50645" y="3075446"/>
                          <a:pt x="62522" y="2944167"/>
                          <a:pt x="0" y="2711951"/>
                        </a:cubicBezTo>
                        <a:cubicBezTo>
                          <a:pt x="-62522" y="2479735"/>
                          <a:pt x="24682" y="2408851"/>
                          <a:pt x="0" y="2221268"/>
                        </a:cubicBezTo>
                        <a:cubicBezTo>
                          <a:pt x="-24682" y="2033685"/>
                          <a:pt x="9682" y="1978940"/>
                          <a:pt x="0" y="1804450"/>
                        </a:cubicBezTo>
                        <a:cubicBezTo>
                          <a:pt x="-9682" y="1629960"/>
                          <a:pt x="4339" y="1450198"/>
                          <a:pt x="0" y="1350700"/>
                        </a:cubicBezTo>
                        <a:cubicBezTo>
                          <a:pt x="-4339" y="1251202"/>
                          <a:pt x="24220" y="1075986"/>
                          <a:pt x="0" y="896949"/>
                        </a:cubicBezTo>
                        <a:cubicBezTo>
                          <a:pt x="-24220" y="717912"/>
                          <a:pt x="75943" y="307058"/>
                          <a:pt x="0" y="0"/>
                        </a:cubicBezTo>
                        <a:close/>
                      </a:path>
                    </a:pathLst>
                  </a:custGeom>
                  <ask:type>
                    <ask:lineSketchNone/>
                  </ask:type>
                </ask:lineSketchStyleProps>
              </a:ext>
            </a:extLst>
          </a:ln>
          <a:effectLst>
            <a:outerShdw blurRad="50800" dist="50800" dir="5400000" algn="ctr" rotWithShape="0">
              <a:srgbClr val="000000">
                <a:alpha val="31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ysClr val="windowText" lastClr="000000"/>
                  </a:solidFill>
                </a:ln>
                <a:solidFill>
                  <a:srgbClr val="0432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EARTH OBSERVATION DOMAIN</a:t>
            </a:r>
          </a:p>
        </p:txBody>
      </p:sp>
      <p:sp>
        <p:nvSpPr>
          <p:cNvPr id="25" name="text_increasing">
            <a:extLst>
              <a:ext uri="{FF2B5EF4-FFF2-40B4-BE49-F238E27FC236}">
                <a16:creationId xmlns:a16="http://schemas.microsoft.com/office/drawing/2014/main" id="{255385A4-8883-0041-9CF8-D0D444B0DDEC}"/>
              </a:ext>
            </a:extLst>
          </p:cNvPr>
          <p:cNvSpPr txBox="1">
            <a:spLocks/>
          </p:cNvSpPr>
          <p:nvPr/>
        </p:nvSpPr>
        <p:spPr>
          <a:xfrm>
            <a:off x="1" y="143343"/>
            <a:ext cx="12523808" cy="1310700"/>
          </a:xfrm>
          <a:prstGeom prst="rect">
            <a:avLst/>
          </a:prstGeom>
          <a:solidFill>
            <a:schemeClr val="bg1">
              <a:alpha val="38000"/>
            </a:schemeClr>
          </a:solidFill>
        </p:spPr>
        <p:txBody>
          <a:bodyPr vert="horz" lIns="91440" tIns="45720" rIns="91440" bIns="45720" rtlCol="0" anchor="ctr">
            <a:noAutofit/>
          </a:bodyPr>
          <a:lstStyle>
            <a:lvl1pPr algn="ctr" rtl="0" fontAlgn="base">
              <a:lnSpc>
                <a:spcPct val="90000"/>
              </a:lnSpc>
              <a:spcBef>
                <a:spcPct val="0"/>
              </a:spcBef>
              <a:spcAft>
                <a:spcPct val="0"/>
              </a:spcAft>
              <a:defRPr sz="3200" kern="1200">
                <a:solidFill>
                  <a:schemeClr val="bg1"/>
                </a:solidFill>
                <a:latin typeface="+mj-lt"/>
                <a:ea typeface="+mj-ea"/>
                <a:cs typeface="+mj-cs"/>
              </a:defRPr>
            </a:lvl1pPr>
            <a:lvl2pPr algn="l" rtl="0" fontAlgn="base">
              <a:lnSpc>
                <a:spcPct val="90000"/>
              </a:lnSpc>
              <a:spcBef>
                <a:spcPct val="0"/>
              </a:spcBef>
              <a:spcAft>
                <a:spcPct val="0"/>
              </a:spcAft>
              <a:defRPr sz="3200">
                <a:solidFill>
                  <a:schemeClr val="bg1"/>
                </a:solidFill>
                <a:latin typeface="Calibri Light" panose="020F0302020204030204" pitchFamily="34" charset="0"/>
              </a:defRPr>
            </a:lvl2pPr>
            <a:lvl3pPr algn="l" rtl="0" fontAlgn="base">
              <a:lnSpc>
                <a:spcPct val="90000"/>
              </a:lnSpc>
              <a:spcBef>
                <a:spcPct val="0"/>
              </a:spcBef>
              <a:spcAft>
                <a:spcPct val="0"/>
              </a:spcAft>
              <a:defRPr sz="3200">
                <a:solidFill>
                  <a:schemeClr val="bg1"/>
                </a:solidFill>
                <a:latin typeface="Calibri Light" panose="020F0302020204030204" pitchFamily="34" charset="0"/>
              </a:defRPr>
            </a:lvl3pPr>
            <a:lvl4pPr algn="l" rtl="0" fontAlgn="base">
              <a:lnSpc>
                <a:spcPct val="90000"/>
              </a:lnSpc>
              <a:spcBef>
                <a:spcPct val="0"/>
              </a:spcBef>
              <a:spcAft>
                <a:spcPct val="0"/>
              </a:spcAft>
              <a:defRPr sz="3200">
                <a:solidFill>
                  <a:schemeClr val="bg1"/>
                </a:solidFill>
                <a:latin typeface="Calibri Light" panose="020F0302020204030204" pitchFamily="34" charset="0"/>
              </a:defRPr>
            </a:lvl4pPr>
            <a:lvl5pPr algn="l" rtl="0" fontAlgn="base">
              <a:lnSpc>
                <a:spcPct val="90000"/>
              </a:lnSpc>
              <a:spcBef>
                <a:spcPct val="0"/>
              </a:spcBef>
              <a:spcAft>
                <a:spcPct val="0"/>
              </a:spcAft>
              <a:defRPr sz="3200">
                <a:solidFill>
                  <a:schemeClr val="bg1"/>
                </a:solidFill>
                <a:latin typeface="Calibri Light" panose="020F0302020204030204" pitchFamily="34" charset="0"/>
              </a:defRPr>
            </a:lvl5pPr>
            <a:lvl6pPr marL="457200" algn="l" rtl="0" fontAlgn="base">
              <a:lnSpc>
                <a:spcPct val="90000"/>
              </a:lnSpc>
              <a:spcBef>
                <a:spcPct val="0"/>
              </a:spcBef>
              <a:spcAft>
                <a:spcPct val="0"/>
              </a:spcAft>
              <a:defRPr sz="3200">
                <a:solidFill>
                  <a:schemeClr val="bg1"/>
                </a:solidFill>
                <a:latin typeface="Calibri Light" panose="020F0302020204030204" pitchFamily="34" charset="0"/>
              </a:defRPr>
            </a:lvl6pPr>
            <a:lvl7pPr marL="914400" algn="l" rtl="0" fontAlgn="base">
              <a:lnSpc>
                <a:spcPct val="90000"/>
              </a:lnSpc>
              <a:spcBef>
                <a:spcPct val="0"/>
              </a:spcBef>
              <a:spcAft>
                <a:spcPct val="0"/>
              </a:spcAft>
              <a:defRPr sz="3200">
                <a:solidFill>
                  <a:schemeClr val="bg1"/>
                </a:solidFill>
                <a:latin typeface="Calibri Light" panose="020F0302020204030204" pitchFamily="34" charset="0"/>
              </a:defRPr>
            </a:lvl7pPr>
            <a:lvl8pPr marL="1371600" algn="l" rtl="0" fontAlgn="base">
              <a:lnSpc>
                <a:spcPct val="90000"/>
              </a:lnSpc>
              <a:spcBef>
                <a:spcPct val="0"/>
              </a:spcBef>
              <a:spcAft>
                <a:spcPct val="0"/>
              </a:spcAft>
              <a:defRPr sz="3200">
                <a:solidFill>
                  <a:schemeClr val="bg1"/>
                </a:solidFill>
                <a:latin typeface="Calibri Light" panose="020F0302020204030204" pitchFamily="34" charset="0"/>
              </a:defRPr>
            </a:lvl8pPr>
            <a:lvl9pPr marL="1828800" algn="l" rtl="0" fontAlgn="base">
              <a:lnSpc>
                <a:spcPct val="90000"/>
              </a:lnSpc>
              <a:spcBef>
                <a:spcPct val="0"/>
              </a:spcBef>
              <a:spcAft>
                <a:spcPct val="0"/>
              </a:spcAft>
              <a:defRPr sz="3200">
                <a:solidFill>
                  <a:schemeClr val="bg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GMES &amp; AFRICA SYSTEM PURPOSE</a:t>
            </a:r>
            <a:endParaRPr lang="en-US" sz="3600" b="1"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EO KNOWLEDGE CONTRIBUTION TO</a:t>
            </a:r>
            <a:r>
              <a:rPr lang="en-US" sz="2800" dirty="0">
                <a:solidFill>
                  <a:prstClr val="black"/>
                </a:solidFill>
                <a:latin typeface="Arial" panose="020B0604020202020204" pitchFamily="34" charset="0"/>
                <a:cs typeface="Arial" panose="020B0604020202020204" pitchFamily="34" charset="0"/>
              </a:rPr>
              <a:t> </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AFRICAN SUSTAINABLE DEVELOPMENT</a:t>
            </a:r>
          </a:p>
        </p:txBody>
      </p:sp>
    </p:spTree>
    <p:extLst>
      <p:ext uri="{BB962C8B-B14F-4D97-AF65-F5344CB8AC3E}">
        <p14:creationId xmlns:p14="http://schemas.microsoft.com/office/powerpoint/2010/main" val="1039743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 9">
            <a:extLst>
              <a:ext uri="{FF2B5EF4-FFF2-40B4-BE49-F238E27FC236}">
                <a16:creationId xmlns:a16="http://schemas.microsoft.com/office/drawing/2014/main" id="{984BCAC6-DC22-4024-2379-B5A9AAF6F8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46233"/>
          <a:stretch/>
        </p:blipFill>
        <p:spPr>
          <a:xfrm>
            <a:off x="0" y="0"/>
            <a:ext cx="2040581" cy="720000"/>
          </a:xfrm>
          <a:prstGeom prst="rect">
            <a:avLst/>
          </a:prstGeom>
        </p:spPr>
      </p:pic>
      <p:pic>
        <p:nvPicPr>
          <p:cNvPr id="9" name="Picture 2" descr="Home - GMES-WeMAST">
            <a:extLst>
              <a:ext uri="{FF2B5EF4-FFF2-40B4-BE49-F238E27FC236}">
                <a16:creationId xmlns:a16="http://schemas.microsoft.com/office/drawing/2014/main" id="{0C93BCC9-3FCD-05AB-6F25-6DC3CF0116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279"/>
          <a:stretch/>
        </p:blipFill>
        <p:spPr bwMode="auto">
          <a:xfrm>
            <a:off x="9623846" y="0"/>
            <a:ext cx="2568154" cy="720000"/>
          </a:xfrm>
          <a:prstGeom prst="rect">
            <a:avLst/>
          </a:prstGeom>
          <a:noFill/>
          <a:extLst>
            <a:ext uri="{909E8E84-426E-40DD-AFC4-6F175D3DCCD1}">
              <a14:hiddenFill xmlns:a14="http://schemas.microsoft.com/office/drawing/2010/main">
                <a:solidFill>
                  <a:srgbClr val="FFFFFF"/>
                </a:solidFill>
              </a14:hiddenFill>
            </a:ext>
          </a:extLst>
        </p:spPr>
      </p:pic>
      <p:sp>
        <p:nvSpPr>
          <p:cNvPr id="52" name="Titre 1">
            <a:extLst>
              <a:ext uri="{FF2B5EF4-FFF2-40B4-BE49-F238E27FC236}">
                <a16:creationId xmlns:a16="http://schemas.microsoft.com/office/drawing/2014/main" id="{DD82B748-91F0-972A-2151-3F178634DD87}"/>
              </a:ext>
            </a:extLst>
          </p:cNvPr>
          <p:cNvSpPr txBox="1">
            <a:spLocks/>
          </p:cNvSpPr>
          <p:nvPr/>
        </p:nvSpPr>
        <p:spPr>
          <a:xfrm>
            <a:off x="358824" y="698784"/>
            <a:ext cx="11242626" cy="1033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500"/>
              <a:buFont typeface="EB Garamond"/>
              <a:buNone/>
              <a:defRPr sz="2800" b="1" i="0" u="none" strike="noStrike" cap="none">
                <a:solidFill>
                  <a:schemeClr val="accent5"/>
                </a:solidFill>
                <a:latin typeface="EB Garamond"/>
                <a:ea typeface="EB Garamond"/>
                <a:cs typeface="EB Garamond"/>
                <a:sym typeface="EB Garamond"/>
              </a:defRPr>
            </a:lvl1pPr>
            <a:lvl2pPr marR="0" lvl="1" algn="l" rtl="0">
              <a:lnSpc>
                <a:spcPct val="100000"/>
              </a:lnSpc>
              <a:spcBef>
                <a:spcPts val="0"/>
              </a:spcBef>
              <a:spcAft>
                <a:spcPts val="0"/>
              </a:spcAft>
              <a:buClr>
                <a:schemeClr val="accent5"/>
              </a:buClr>
              <a:buSzPts val="2500"/>
              <a:buFont typeface="EB Garamond"/>
              <a:buNone/>
              <a:defRPr sz="3333" b="1" i="0" u="none" strike="noStrike" cap="none">
                <a:solidFill>
                  <a:schemeClr val="accent5"/>
                </a:solidFill>
                <a:latin typeface="EB Garamond"/>
                <a:ea typeface="EB Garamond"/>
                <a:cs typeface="EB Garamond"/>
                <a:sym typeface="EB Garamond"/>
              </a:defRPr>
            </a:lvl2pPr>
            <a:lvl3pPr marR="0" lvl="2" algn="l" rtl="0">
              <a:lnSpc>
                <a:spcPct val="100000"/>
              </a:lnSpc>
              <a:spcBef>
                <a:spcPts val="0"/>
              </a:spcBef>
              <a:spcAft>
                <a:spcPts val="0"/>
              </a:spcAft>
              <a:buClr>
                <a:schemeClr val="accent5"/>
              </a:buClr>
              <a:buSzPts val="2500"/>
              <a:buFont typeface="EB Garamond"/>
              <a:buNone/>
              <a:defRPr sz="3333" b="1" i="0" u="none" strike="noStrike" cap="none">
                <a:solidFill>
                  <a:schemeClr val="accent5"/>
                </a:solidFill>
                <a:latin typeface="EB Garamond"/>
                <a:ea typeface="EB Garamond"/>
                <a:cs typeface="EB Garamond"/>
                <a:sym typeface="EB Garamond"/>
              </a:defRPr>
            </a:lvl3pPr>
            <a:lvl4pPr marR="0" lvl="3" algn="l" rtl="0">
              <a:lnSpc>
                <a:spcPct val="100000"/>
              </a:lnSpc>
              <a:spcBef>
                <a:spcPts val="0"/>
              </a:spcBef>
              <a:spcAft>
                <a:spcPts val="0"/>
              </a:spcAft>
              <a:buClr>
                <a:schemeClr val="accent5"/>
              </a:buClr>
              <a:buSzPts val="2500"/>
              <a:buFont typeface="EB Garamond"/>
              <a:buNone/>
              <a:defRPr sz="3333" b="1" i="0" u="none" strike="noStrike" cap="none">
                <a:solidFill>
                  <a:schemeClr val="accent5"/>
                </a:solidFill>
                <a:latin typeface="EB Garamond"/>
                <a:ea typeface="EB Garamond"/>
                <a:cs typeface="EB Garamond"/>
                <a:sym typeface="EB Garamond"/>
              </a:defRPr>
            </a:lvl4pPr>
            <a:lvl5pPr marR="0" lvl="4" algn="l" rtl="0">
              <a:lnSpc>
                <a:spcPct val="100000"/>
              </a:lnSpc>
              <a:spcBef>
                <a:spcPts val="0"/>
              </a:spcBef>
              <a:spcAft>
                <a:spcPts val="0"/>
              </a:spcAft>
              <a:buClr>
                <a:schemeClr val="accent5"/>
              </a:buClr>
              <a:buSzPts val="2500"/>
              <a:buFont typeface="EB Garamond"/>
              <a:buNone/>
              <a:defRPr sz="3333" b="1" i="0" u="none" strike="noStrike" cap="none">
                <a:solidFill>
                  <a:schemeClr val="accent5"/>
                </a:solidFill>
                <a:latin typeface="EB Garamond"/>
                <a:ea typeface="EB Garamond"/>
                <a:cs typeface="EB Garamond"/>
                <a:sym typeface="EB Garamond"/>
              </a:defRPr>
            </a:lvl5pPr>
            <a:lvl6pPr marR="0" lvl="5" algn="l" rtl="0">
              <a:lnSpc>
                <a:spcPct val="100000"/>
              </a:lnSpc>
              <a:spcBef>
                <a:spcPts val="0"/>
              </a:spcBef>
              <a:spcAft>
                <a:spcPts val="0"/>
              </a:spcAft>
              <a:buClr>
                <a:schemeClr val="accent5"/>
              </a:buClr>
              <a:buSzPts val="2500"/>
              <a:buFont typeface="EB Garamond"/>
              <a:buNone/>
              <a:defRPr sz="3333" b="1" i="0" u="none" strike="noStrike" cap="none">
                <a:solidFill>
                  <a:schemeClr val="accent5"/>
                </a:solidFill>
                <a:latin typeface="EB Garamond"/>
                <a:ea typeface="EB Garamond"/>
                <a:cs typeface="EB Garamond"/>
                <a:sym typeface="EB Garamond"/>
              </a:defRPr>
            </a:lvl6pPr>
            <a:lvl7pPr marR="0" lvl="6" algn="l" rtl="0">
              <a:lnSpc>
                <a:spcPct val="100000"/>
              </a:lnSpc>
              <a:spcBef>
                <a:spcPts val="0"/>
              </a:spcBef>
              <a:spcAft>
                <a:spcPts val="0"/>
              </a:spcAft>
              <a:buClr>
                <a:schemeClr val="accent5"/>
              </a:buClr>
              <a:buSzPts val="2500"/>
              <a:buFont typeface="EB Garamond"/>
              <a:buNone/>
              <a:defRPr sz="3333" b="1" i="0" u="none" strike="noStrike" cap="none">
                <a:solidFill>
                  <a:schemeClr val="accent5"/>
                </a:solidFill>
                <a:latin typeface="EB Garamond"/>
                <a:ea typeface="EB Garamond"/>
                <a:cs typeface="EB Garamond"/>
                <a:sym typeface="EB Garamond"/>
              </a:defRPr>
            </a:lvl7pPr>
            <a:lvl8pPr marR="0" lvl="7" algn="l" rtl="0">
              <a:lnSpc>
                <a:spcPct val="100000"/>
              </a:lnSpc>
              <a:spcBef>
                <a:spcPts val="0"/>
              </a:spcBef>
              <a:spcAft>
                <a:spcPts val="0"/>
              </a:spcAft>
              <a:buClr>
                <a:schemeClr val="accent5"/>
              </a:buClr>
              <a:buSzPts val="2500"/>
              <a:buFont typeface="EB Garamond"/>
              <a:buNone/>
              <a:defRPr sz="3333" b="1" i="0" u="none" strike="noStrike" cap="none">
                <a:solidFill>
                  <a:schemeClr val="accent5"/>
                </a:solidFill>
                <a:latin typeface="EB Garamond"/>
                <a:ea typeface="EB Garamond"/>
                <a:cs typeface="EB Garamond"/>
                <a:sym typeface="EB Garamond"/>
              </a:defRPr>
            </a:lvl8pPr>
            <a:lvl9pPr marR="0" lvl="8" algn="l" rtl="0">
              <a:lnSpc>
                <a:spcPct val="100000"/>
              </a:lnSpc>
              <a:spcBef>
                <a:spcPts val="0"/>
              </a:spcBef>
              <a:spcAft>
                <a:spcPts val="0"/>
              </a:spcAft>
              <a:buClr>
                <a:schemeClr val="accent5"/>
              </a:buClr>
              <a:buSzPts val="2500"/>
              <a:buFont typeface="EB Garamond"/>
              <a:buNone/>
              <a:defRPr sz="3333" b="1" i="0" u="none" strike="noStrike" cap="none">
                <a:solidFill>
                  <a:schemeClr val="accent5"/>
                </a:solidFill>
                <a:latin typeface="EB Garamond"/>
                <a:ea typeface="EB Garamond"/>
                <a:cs typeface="EB Garamond"/>
                <a:sym typeface="EB Garamond"/>
              </a:defRPr>
            </a:lvl9pPr>
          </a:lstStyle>
          <a:p>
            <a:pPr marL="0" marR="0" lvl="0" indent="0" algn="ctr" defTabSz="914400" rtl="0" eaLnBrk="1" fontAlgn="auto" latinLnBrk="0" hangingPunct="1">
              <a:lnSpc>
                <a:spcPct val="100000"/>
              </a:lnSpc>
              <a:spcBef>
                <a:spcPts val="0"/>
              </a:spcBef>
              <a:spcAft>
                <a:spcPts val="0"/>
              </a:spcAft>
              <a:buClr>
                <a:srgbClr val="797129"/>
              </a:buClr>
              <a:buSzPts val="2500"/>
              <a:buFont typeface="EB Garamond"/>
              <a:buNone/>
              <a:tabLst/>
              <a:defRPr/>
            </a:pPr>
            <a:r>
              <a:rPr kumimoji="0" lang="en-US" sz="3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EB Garamond"/>
              </a:rPr>
              <a:t>SOME OF THE GMES &amp; AFRICA FUNCTIONNG RULES AND GUIDELINES</a:t>
            </a:r>
            <a:endParaRPr kumimoji="0" lang="fr-FR" sz="3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EB Garamond"/>
            </a:endParaRPr>
          </a:p>
        </p:txBody>
      </p:sp>
      <p:sp>
        <p:nvSpPr>
          <p:cNvPr id="53" name="Titre 2">
            <a:extLst>
              <a:ext uri="{FF2B5EF4-FFF2-40B4-BE49-F238E27FC236}">
                <a16:creationId xmlns:a16="http://schemas.microsoft.com/office/drawing/2014/main" id="{127A2FD1-6643-7976-E973-461EF7ECCC53}"/>
              </a:ext>
            </a:extLst>
          </p:cNvPr>
          <p:cNvSpPr txBox="1">
            <a:spLocks/>
          </p:cNvSpPr>
          <p:nvPr/>
        </p:nvSpPr>
        <p:spPr>
          <a:xfrm>
            <a:off x="412441" y="2196816"/>
            <a:ext cx="3316400" cy="7176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6000"/>
              <a:buFont typeface="EB Garamond"/>
              <a:buNone/>
              <a:defRPr sz="6000" b="0" i="0" u="none" strike="noStrike" cap="none">
                <a:solidFill>
                  <a:schemeClr val="accent5"/>
                </a:solidFill>
                <a:latin typeface="EB Garamond"/>
                <a:ea typeface="EB Garamond"/>
                <a:cs typeface="EB Garamond"/>
                <a:sym typeface="EB Garamond"/>
              </a:defRPr>
            </a:lvl1pPr>
            <a:lvl2pPr marR="0" lvl="1"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2pPr>
            <a:lvl3pPr marR="0" lvl="2"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3pPr>
            <a:lvl4pPr marR="0" lvl="3"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4pPr>
            <a:lvl5pPr marR="0" lvl="4"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5pPr>
            <a:lvl6pPr marR="0" lvl="5"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6pPr>
            <a:lvl7pPr marR="0" lvl="6"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7pPr>
            <a:lvl8pPr marR="0" lvl="7"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8pPr>
            <a:lvl9pPr marR="0" lvl="8"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9pPr>
          </a:lstStyle>
          <a:p>
            <a:pPr marL="0" marR="0" lvl="0" indent="0" algn="ctr" defTabSz="914400" rtl="0" eaLnBrk="1" fontAlgn="auto" latinLnBrk="0" hangingPunct="1">
              <a:lnSpc>
                <a:spcPct val="100000"/>
              </a:lnSpc>
              <a:spcBef>
                <a:spcPts val="0"/>
              </a:spcBef>
              <a:spcAft>
                <a:spcPts val="0"/>
              </a:spcAft>
              <a:buClr>
                <a:srgbClr val="797129"/>
              </a:buClr>
              <a:buSzPts val="6000"/>
              <a:buFont typeface="EB Garamond"/>
              <a:buNone/>
              <a:tabLst/>
              <a:defRPr/>
            </a:pPr>
            <a:r>
              <a:rPr kumimoji="0" lang="fr-FR" sz="3200" b="0" i="0" u="none" strike="noStrike" kern="0" cap="none" spc="0" normalizeH="0" baseline="0" noProof="0" dirty="0">
                <a:ln>
                  <a:noFill/>
                </a:ln>
                <a:solidFill>
                  <a:schemeClr val="tx1"/>
                </a:solidFill>
                <a:effectLst/>
                <a:uLnTx/>
                <a:uFillTx/>
                <a:latin typeface="EB Garamond"/>
                <a:ea typeface="EB Garamond"/>
                <a:sym typeface="EB Garamond"/>
              </a:rPr>
              <a:t>4 </a:t>
            </a:r>
            <a:r>
              <a:rPr kumimoji="0" lang="fr-FR" sz="3200" b="0" i="0" u="none" strike="noStrike" kern="0" cap="none" spc="0" normalizeH="0" baseline="0" noProof="0" dirty="0" err="1">
                <a:ln>
                  <a:noFill/>
                </a:ln>
                <a:solidFill>
                  <a:schemeClr val="tx1"/>
                </a:solidFill>
                <a:effectLst/>
                <a:uLnTx/>
                <a:uFillTx/>
                <a:latin typeface="EB Garamond"/>
                <a:ea typeface="EB Garamond"/>
                <a:sym typeface="EB Garamond"/>
              </a:rPr>
              <a:t>year</a:t>
            </a:r>
            <a:r>
              <a:rPr kumimoji="0" lang="fr-FR" sz="3200" b="0" i="0" u="none" strike="noStrike" kern="0" cap="none" spc="0" normalizeH="0" baseline="0" noProof="0" dirty="0">
                <a:ln>
                  <a:noFill/>
                </a:ln>
                <a:solidFill>
                  <a:schemeClr val="tx1"/>
                </a:solidFill>
                <a:effectLst/>
                <a:uLnTx/>
                <a:uFillTx/>
                <a:latin typeface="EB Garamond"/>
                <a:ea typeface="EB Garamond"/>
                <a:sym typeface="EB Garamond"/>
              </a:rPr>
              <a:t> </a:t>
            </a:r>
            <a:r>
              <a:rPr kumimoji="0" lang="fr-FR" sz="3200" b="0" i="0" u="none" strike="noStrike" kern="0" cap="none" spc="0" normalizeH="0" baseline="0" noProof="0" dirty="0" err="1">
                <a:ln>
                  <a:noFill/>
                </a:ln>
                <a:solidFill>
                  <a:schemeClr val="tx1"/>
                </a:solidFill>
                <a:effectLst/>
                <a:uLnTx/>
                <a:uFillTx/>
                <a:latin typeface="EB Garamond"/>
                <a:ea typeface="EB Garamond"/>
                <a:sym typeface="EB Garamond"/>
              </a:rPr>
              <a:t>period</a:t>
            </a:r>
            <a:endParaRPr kumimoji="0" lang="fr-FR" sz="3200" b="0" i="0" u="none" strike="noStrike" kern="0" cap="none" spc="0" normalizeH="0" baseline="0" noProof="0" dirty="0">
              <a:ln>
                <a:noFill/>
              </a:ln>
              <a:solidFill>
                <a:schemeClr val="tx1"/>
              </a:solidFill>
              <a:effectLst/>
              <a:uLnTx/>
              <a:uFillTx/>
              <a:latin typeface="EB Garamond"/>
              <a:ea typeface="EB Garamond"/>
              <a:sym typeface="EB Garamond"/>
            </a:endParaRPr>
          </a:p>
        </p:txBody>
      </p:sp>
      <p:sp>
        <p:nvSpPr>
          <p:cNvPr id="54" name="Titre 3">
            <a:extLst>
              <a:ext uri="{FF2B5EF4-FFF2-40B4-BE49-F238E27FC236}">
                <a16:creationId xmlns:a16="http://schemas.microsoft.com/office/drawing/2014/main" id="{A1364641-8F02-A22B-6E6D-8AD7D89D4376}"/>
              </a:ext>
            </a:extLst>
          </p:cNvPr>
          <p:cNvSpPr txBox="1">
            <a:spLocks/>
          </p:cNvSpPr>
          <p:nvPr/>
        </p:nvSpPr>
        <p:spPr>
          <a:xfrm>
            <a:off x="260057" y="2797634"/>
            <a:ext cx="3621168"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1800"/>
              <a:buFont typeface="Nunito"/>
              <a:buNone/>
              <a:defRPr sz="2400" b="1" i="0" u="none" strike="noStrike" cap="none">
                <a:solidFill>
                  <a:schemeClr val="accent1"/>
                </a:solidFill>
                <a:latin typeface="Nunito"/>
                <a:ea typeface="Nunito"/>
                <a:cs typeface="Nunito"/>
                <a:sym typeface="Nunito"/>
              </a:defRPr>
            </a:lvl1pPr>
            <a:lvl2pPr marR="0" lvl="1"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2pPr>
            <a:lvl3pPr marR="0" lvl="2"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3pPr>
            <a:lvl4pPr marR="0" lvl="3"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4pPr>
            <a:lvl5pPr marR="0" lvl="4"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5pPr>
            <a:lvl6pPr marR="0" lvl="5"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6pPr>
            <a:lvl7pPr marR="0" lvl="6"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7pPr>
            <a:lvl8pPr marR="0" lvl="7"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8pPr>
            <a:lvl9pPr marR="0" lvl="8"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85200C"/>
              </a:buClr>
              <a:buSzPts val="1800"/>
              <a:buFont typeface="Nunito"/>
              <a:buNone/>
              <a:tabLst/>
              <a:defRPr/>
            </a:pPr>
            <a:r>
              <a:rPr kumimoji="0" lang="en-US" sz="2400" b="1" i="0" u="none" strike="noStrike" kern="0" cap="none" spc="0" normalizeH="0" baseline="0" noProof="0" dirty="0">
                <a:ln>
                  <a:noFill/>
                </a:ln>
                <a:solidFill>
                  <a:srgbClr val="85200C"/>
                </a:solidFill>
                <a:effectLst/>
                <a:uLnTx/>
                <a:uFillTx/>
                <a:latin typeface="Nunito"/>
                <a:sym typeface="Nunito"/>
              </a:rPr>
              <a:t>Duration of 48 months</a:t>
            </a:r>
            <a:endParaRPr kumimoji="0" lang="fr-FR" sz="2400" b="1" i="0" u="none" strike="noStrike" kern="0" cap="none" spc="0" normalizeH="0" baseline="0" noProof="0" dirty="0">
              <a:ln>
                <a:noFill/>
              </a:ln>
              <a:solidFill>
                <a:srgbClr val="85200C"/>
              </a:solidFill>
              <a:effectLst/>
              <a:uLnTx/>
              <a:uFillTx/>
              <a:latin typeface="Nunito"/>
              <a:sym typeface="Nunito"/>
            </a:endParaRPr>
          </a:p>
        </p:txBody>
      </p:sp>
      <p:sp>
        <p:nvSpPr>
          <p:cNvPr id="55" name="Sous-titre 4">
            <a:extLst>
              <a:ext uri="{FF2B5EF4-FFF2-40B4-BE49-F238E27FC236}">
                <a16:creationId xmlns:a16="http://schemas.microsoft.com/office/drawing/2014/main" id="{E4057478-898F-B06F-AD8A-77C107164868}"/>
              </a:ext>
            </a:extLst>
          </p:cNvPr>
          <p:cNvSpPr txBox="1">
            <a:spLocks/>
          </p:cNvSpPr>
          <p:nvPr/>
        </p:nvSpPr>
        <p:spPr>
          <a:xfrm>
            <a:off x="260033" y="3286634"/>
            <a:ext cx="3468800" cy="71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1300"/>
              <a:buFont typeface="Nunito"/>
              <a:buNone/>
              <a:defRPr sz="1733" b="0" i="0" u="none" strike="noStrike" cap="none">
                <a:solidFill>
                  <a:schemeClr val="lt2"/>
                </a:solidFill>
                <a:latin typeface="Nunito"/>
                <a:ea typeface="Nunito"/>
                <a:cs typeface="Nunito"/>
                <a:sym typeface="Nunito"/>
              </a:defRPr>
            </a:lvl1pPr>
            <a:lvl2pPr marL="914400" marR="0" lvl="1" indent="-317500" algn="ctr" rtl="0">
              <a:lnSpc>
                <a:spcPct val="100000"/>
              </a:lnSpc>
              <a:spcBef>
                <a:spcPts val="0"/>
              </a:spcBef>
              <a:spcAft>
                <a:spcPts val="0"/>
              </a:spcAft>
              <a:buClr>
                <a:schemeClr val="lt2"/>
              </a:buClr>
              <a:buSzPts val="1300"/>
              <a:buFont typeface="Nunito"/>
              <a:buNone/>
              <a:defRPr sz="1733" b="0" i="0" u="none" strike="noStrike" cap="none">
                <a:solidFill>
                  <a:schemeClr val="lt2"/>
                </a:solidFill>
                <a:latin typeface="Nunito"/>
                <a:ea typeface="Nunito"/>
                <a:cs typeface="Nunito"/>
                <a:sym typeface="Nunito"/>
              </a:defRPr>
            </a:lvl2pPr>
            <a:lvl3pPr marL="1371600" marR="0" lvl="2" indent="-317500" algn="ctr" rtl="0">
              <a:lnSpc>
                <a:spcPct val="100000"/>
              </a:lnSpc>
              <a:spcBef>
                <a:spcPts val="0"/>
              </a:spcBef>
              <a:spcAft>
                <a:spcPts val="0"/>
              </a:spcAft>
              <a:buClr>
                <a:schemeClr val="lt2"/>
              </a:buClr>
              <a:buSzPts val="1300"/>
              <a:buFont typeface="Nunito"/>
              <a:buNone/>
              <a:defRPr sz="1733" b="0" i="0" u="none" strike="noStrike" cap="none">
                <a:solidFill>
                  <a:schemeClr val="lt2"/>
                </a:solidFill>
                <a:latin typeface="Nunito"/>
                <a:ea typeface="Nunito"/>
                <a:cs typeface="Nunito"/>
                <a:sym typeface="Nunito"/>
              </a:defRPr>
            </a:lvl3pPr>
            <a:lvl4pPr marL="1828800" marR="0" lvl="3" indent="-317500" algn="ctr" rtl="0">
              <a:lnSpc>
                <a:spcPct val="100000"/>
              </a:lnSpc>
              <a:spcBef>
                <a:spcPts val="0"/>
              </a:spcBef>
              <a:spcAft>
                <a:spcPts val="0"/>
              </a:spcAft>
              <a:buClr>
                <a:schemeClr val="lt2"/>
              </a:buClr>
              <a:buSzPts val="1300"/>
              <a:buFont typeface="Nunito"/>
              <a:buNone/>
              <a:defRPr sz="1733" b="0" i="0" u="none" strike="noStrike" cap="none">
                <a:solidFill>
                  <a:schemeClr val="lt2"/>
                </a:solidFill>
                <a:latin typeface="Nunito"/>
                <a:ea typeface="Nunito"/>
                <a:cs typeface="Nunito"/>
                <a:sym typeface="Nunito"/>
              </a:defRPr>
            </a:lvl4pPr>
            <a:lvl5pPr marL="2286000" marR="0" lvl="4" indent="-317500" algn="ctr" rtl="0">
              <a:lnSpc>
                <a:spcPct val="100000"/>
              </a:lnSpc>
              <a:spcBef>
                <a:spcPts val="0"/>
              </a:spcBef>
              <a:spcAft>
                <a:spcPts val="0"/>
              </a:spcAft>
              <a:buClr>
                <a:schemeClr val="lt2"/>
              </a:buClr>
              <a:buSzPts val="1300"/>
              <a:buFont typeface="Nunito"/>
              <a:buNone/>
              <a:defRPr sz="1733" b="0" i="0" u="none" strike="noStrike" cap="none">
                <a:solidFill>
                  <a:schemeClr val="lt2"/>
                </a:solidFill>
                <a:latin typeface="Nunito"/>
                <a:ea typeface="Nunito"/>
                <a:cs typeface="Nunito"/>
                <a:sym typeface="Nunito"/>
              </a:defRPr>
            </a:lvl5pPr>
            <a:lvl6pPr marL="2743200" marR="0" lvl="5" indent="-317500" algn="ctr" rtl="0">
              <a:lnSpc>
                <a:spcPct val="100000"/>
              </a:lnSpc>
              <a:spcBef>
                <a:spcPts val="0"/>
              </a:spcBef>
              <a:spcAft>
                <a:spcPts val="0"/>
              </a:spcAft>
              <a:buClr>
                <a:schemeClr val="lt2"/>
              </a:buClr>
              <a:buSzPts val="1300"/>
              <a:buFont typeface="Nunito"/>
              <a:buNone/>
              <a:defRPr sz="1733" b="0" i="0" u="none" strike="noStrike" cap="none">
                <a:solidFill>
                  <a:schemeClr val="lt2"/>
                </a:solidFill>
                <a:latin typeface="Nunito"/>
                <a:ea typeface="Nunito"/>
                <a:cs typeface="Nunito"/>
                <a:sym typeface="Nunito"/>
              </a:defRPr>
            </a:lvl6pPr>
            <a:lvl7pPr marL="3200400" marR="0" lvl="6" indent="-317500" algn="ctr" rtl="0">
              <a:lnSpc>
                <a:spcPct val="100000"/>
              </a:lnSpc>
              <a:spcBef>
                <a:spcPts val="0"/>
              </a:spcBef>
              <a:spcAft>
                <a:spcPts val="0"/>
              </a:spcAft>
              <a:buClr>
                <a:schemeClr val="lt2"/>
              </a:buClr>
              <a:buSzPts val="1300"/>
              <a:buFont typeface="Nunito"/>
              <a:buNone/>
              <a:defRPr sz="1733" b="0" i="0" u="none" strike="noStrike" cap="none">
                <a:solidFill>
                  <a:schemeClr val="lt2"/>
                </a:solidFill>
                <a:latin typeface="Nunito"/>
                <a:ea typeface="Nunito"/>
                <a:cs typeface="Nunito"/>
                <a:sym typeface="Nunito"/>
              </a:defRPr>
            </a:lvl7pPr>
            <a:lvl8pPr marL="3657600" marR="0" lvl="7" indent="-317500" algn="ctr" rtl="0">
              <a:lnSpc>
                <a:spcPct val="100000"/>
              </a:lnSpc>
              <a:spcBef>
                <a:spcPts val="0"/>
              </a:spcBef>
              <a:spcAft>
                <a:spcPts val="0"/>
              </a:spcAft>
              <a:buClr>
                <a:schemeClr val="lt2"/>
              </a:buClr>
              <a:buSzPts val="1300"/>
              <a:buFont typeface="Nunito"/>
              <a:buNone/>
              <a:defRPr sz="1733" b="0" i="0" u="none" strike="noStrike" cap="none">
                <a:solidFill>
                  <a:schemeClr val="lt2"/>
                </a:solidFill>
                <a:latin typeface="Nunito"/>
                <a:ea typeface="Nunito"/>
                <a:cs typeface="Nunito"/>
                <a:sym typeface="Nunito"/>
              </a:defRPr>
            </a:lvl8pPr>
            <a:lvl9pPr marL="4114800" marR="0" lvl="8" indent="-317500" algn="ctr" rtl="0">
              <a:lnSpc>
                <a:spcPct val="100000"/>
              </a:lnSpc>
              <a:spcBef>
                <a:spcPts val="0"/>
              </a:spcBef>
              <a:spcAft>
                <a:spcPts val="0"/>
              </a:spcAft>
              <a:buClr>
                <a:schemeClr val="lt2"/>
              </a:buClr>
              <a:buSzPts val="1300"/>
              <a:buFont typeface="Nunito"/>
              <a:buNone/>
              <a:defRPr sz="1733" b="0" i="0" u="none" strike="noStrike" cap="none">
                <a:solidFill>
                  <a:schemeClr val="lt2"/>
                </a:solidFill>
                <a:latin typeface="Nunito"/>
                <a:ea typeface="Nunito"/>
                <a:cs typeface="Nunito"/>
                <a:sym typeface="Nunito"/>
              </a:defRPr>
            </a:lvl9pPr>
          </a:lstStyle>
          <a:p>
            <a:pPr marL="457200" marR="0" lvl="0" indent="-342900" algn="ctr" defTabSz="914400" rtl="0" eaLnBrk="1" fontAlgn="auto" latinLnBrk="0" hangingPunct="1">
              <a:lnSpc>
                <a:spcPct val="100000"/>
              </a:lnSpc>
              <a:spcBef>
                <a:spcPts val="0"/>
              </a:spcBef>
              <a:spcAft>
                <a:spcPts val="0"/>
              </a:spcAft>
              <a:buClr>
                <a:srgbClr val="321609"/>
              </a:buClr>
              <a:buSzPts val="1300"/>
              <a:buFont typeface="Nunito"/>
              <a:buNone/>
              <a:tabLst/>
              <a:defRPr/>
            </a:pPr>
            <a:r>
              <a:rPr lang="fr-FR" kern="0" dirty="0" err="1">
                <a:solidFill>
                  <a:srgbClr val="321609"/>
                </a:solidFill>
              </a:rPr>
              <a:t>January</a:t>
            </a:r>
            <a:r>
              <a:rPr kumimoji="0" lang="fr-FR" sz="1733" b="0" i="0" u="none" strike="noStrike" kern="0" cap="none" spc="0" normalizeH="0" baseline="0" noProof="0" dirty="0">
                <a:ln>
                  <a:noFill/>
                </a:ln>
                <a:solidFill>
                  <a:srgbClr val="321609"/>
                </a:solidFill>
                <a:effectLst/>
                <a:uLnTx/>
                <a:uFillTx/>
                <a:latin typeface="Nunito"/>
                <a:sym typeface="Nunito"/>
              </a:rPr>
              <a:t> 2022 - </a:t>
            </a:r>
            <a:r>
              <a:rPr kumimoji="0" lang="fr-FR" sz="1733" b="0" i="0" u="none" strike="noStrike" kern="0" cap="none" spc="0" normalizeH="0" baseline="0" noProof="0" dirty="0" err="1">
                <a:ln>
                  <a:noFill/>
                </a:ln>
                <a:solidFill>
                  <a:srgbClr val="321609"/>
                </a:solidFill>
                <a:effectLst/>
                <a:uLnTx/>
                <a:uFillTx/>
                <a:latin typeface="Nunito"/>
                <a:sym typeface="Nunito"/>
              </a:rPr>
              <a:t>December</a:t>
            </a:r>
            <a:r>
              <a:rPr kumimoji="0" lang="fr-FR" sz="1733" b="0" i="0" u="none" strike="noStrike" kern="0" cap="none" spc="0" normalizeH="0" baseline="0" noProof="0" dirty="0">
                <a:ln>
                  <a:noFill/>
                </a:ln>
                <a:solidFill>
                  <a:srgbClr val="321609"/>
                </a:solidFill>
                <a:effectLst/>
                <a:uLnTx/>
                <a:uFillTx/>
                <a:latin typeface="Nunito"/>
                <a:sym typeface="Nunito"/>
              </a:rPr>
              <a:t> 2025</a:t>
            </a:r>
          </a:p>
        </p:txBody>
      </p:sp>
      <p:sp>
        <p:nvSpPr>
          <p:cNvPr id="56" name="Titre 5">
            <a:extLst>
              <a:ext uri="{FF2B5EF4-FFF2-40B4-BE49-F238E27FC236}">
                <a16:creationId xmlns:a16="http://schemas.microsoft.com/office/drawing/2014/main" id="{2A545CC1-FCCD-22D2-1038-235272F5A193}"/>
              </a:ext>
            </a:extLst>
          </p:cNvPr>
          <p:cNvSpPr txBox="1">
            <a:spLocks/>
          </p:cNvSpPr>
          <p:nvPr/>
        </p:nvSpPr>
        <p:spPr>
          <a:xfrm>
            <a:off x="557058" y="4560433"/>
            <a:ext cx="3697432" cy="763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6000"/>
              <a:buFont typeface="EB Garamond"/>
              <a:buNone/>
              <a:defRPr sz="6000" b="0" i="0" u="none" strike="noStrike" cap="none">
                <a:solidFill>
                  <a:schemeClr val="accent5"/>
                </a:solidFill>
                <a:latin typeface="EB Garamond"/>
                <a:ea typeface="EB Garamond"/>
                <a:cs typeface="EB Garamond"/>
                <a:sym typeface="EB Garamond"/>
              </a:defRPr>
            </a:lvl1pPr>
            <a:lvl2pPr marR="0" lvl="1"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2pPr>
            <a:lvl3pPr marR="0" lvl="2"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3pPr>
            <a:lvl4pPr marR="0" lvl="3"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4pPr>
            <a:lvl5pPr marR="0" lvl="4"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5pPr>
            <a:lvl6pPr marR="0" lvl="5"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6pPr>
            <a:lvl7pPr marR="0" lvl="6"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7pPr>
            <a:lvl8pPr marR="0" lvl="7"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8pPr>
            <a:lvl9pPr marR="0" lvl="8"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9pPr>
          </a:lstStyle>
          <a:p>
            <a:pPr marL="0" marR="0" lvl="0" indent="0" algn="ctr" defTabSz="914400" rtl="0" eaLnBrk="1" fontAlgn="auto" latinLnBrk="0" hangingPunct="1">
              <a:lnSpc>
                <a:spcPct val="100000"/>
              </a:lnSpc>
              <a:spcBef>
                <a:spcPts val="0"/>
              </a:spcBef>
              <a:spcAft>
                <a:spcPts val="0"/>
              </a:spcAft>
              <a:buClr>
                <a:srgbClr val="797129"/>
              </a:buClr>
              <a:buSzPts val="6000"/>
              <a:buFont typeface="EB Garamond"/>
              <a:buNone/>
              <a:tabLst/>
              <a:defRPr/>
            </a:pPr>
            <a:r>
              <a:rPr kumimoji="0" lang="fr-FR" sz="3200" b="0" i="0" u="none" strike="noStrike" kern="0" cap="none" spc="0" normalizeH="0" baseline="0" noProof="0" dirty="0">
                <a:ln>
                  <a:noFill/>
                </a:ln>
                <a:solidFill>
                  <a:schemeClr val="tx1"/>
                </a:solidFill>
                <a:effectLst/>
                <a:uLnTx/>
                <a:uFillTx/>
                <a:latin typeface="EB Garamond"/>
                <a:ea typeface="EB Garamond"/>
                <a:sym typeface="EB Garamond"/>
              </a:rPr>
              <a:t>Cross-</a:t>
            </a:r>
            <a:r>
              <a:rPr kumimoji="0" lang="fr-FR" sz="3200" b="0" i="0" u="none" strike="noStrike" kern="0" cap="none" spc="0" normalizeH="0" baseline="0" noProof="0" dirty="0" err="1">
                <a:ln>
                  <a:noFill/>
                </a:ln>
                <a:solidFill>
                  <a:schemeClr val="tx1"/>
                </a:solidFill>
                <a:effectLst/>
                <a:uLnTx/>
                <a:uFillTx/>
                <a:latin typeface="EB Garamond"/>
                <a:ea typeface="EB Garamond"/>
                <a:sym typeface="EB Garamond"/>
              </a:rPr>
              <a:t>fertilization</a:t>
            </a:r>
            <a:endParaRPr kumimoji="0" lang="fr-FR" sz="3200" b="0" i="0" u="none" strike="noStrike" kern="0" cap="none" spc="0" normalizeH="0" baseline="0" noProof="0" dirty="0">
              <a:ln>
                <a:noFill/>
              </a:ln>
              <a:solidFill>
                <a:schemeClr val="tx1"/>
              </a:solidFill>
              <a:effectLst/>
              <a:uLnTx/>
              <a:uFillTx/>
              <a:latin typeface="EB Garamond"/>
              <a:ea typeface="EB Garamond"/>
              <a:sym typeface="EB Garamond"/>
            </a:endParaRPr>
          </a:p>
        </p:txBody>
      </p:sp>
      <p:sp>
        <p:nvSpPr>
          <p:cNvPr id="57" name="Titre 6">
            <a:extLst>
              <a:ext uri="{FF2B5EF4-FFF2-40B4-BE49-F238E27FC236}">
                <a16:creationId xmlns:a16="http://schemas.microsoft.com/office/drawing/2014/main" id="{B9504E17-5C0A-464B-2032-C8FDCD9E1F00}"/>
              </a:ext>
            </a:extLst>
          </p:cNvPr>
          <p:cNvSpPr txBox="1">
            <a:spLocks/>
          </p:cNvSpPr>
          <p:nvPr/>
        </p:nvSpPr>
        <p:spPr>
          <a:xfrm>
            <a:off x="358823" y="5172256"/>
            <a:ext cx="4093902"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1800"/>
              <a:buFont typeface="Nunito"/>
              <a:buNone/>
              <a:defRPr sz="2400" b="1" i="0" u="none" strike="noStrike" cap="none">
                <a:solidFill>
                  <a:schemeClr val="accent1"/>
                </a:solidFill>
                <a:latin typeface="Nunito"/>
                <a:ea typeface="Nunito"/>
                <a:cs typeface="Nunito"/>
                <a:sym typeface="Nunito"/>
              </a:defRPr>
            </a:lvl1pPr>
            <a:lvl2pPr marR="0" lvl="1"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2pPr>
            <a:lvl3pPr marR="0" lvl="2"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3pPr>
            <a:lvl4pPr marR="0" lvl="3"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4pPr>
            <a:lvl5pPr marR="0" lvl="4"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5pPr>
            <a:lvl6pPr marR="0" lvl="5"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6pPr>
            <a:lvl7pPr marR="0" lvl="6"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7pPr>
            <a:lvl8pPr marR="0" lvl="7"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8pPr>
            <a:lvl9pPr marR="0" lvl="8"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85200C"/>
              </a:buClr>
              <a:buSzPts val="1800"/>
              <a:buFont typeface="Nunito"/>
              <a:buNone/>
              <a:tabLst/>
              <a:defRPr/>
            </a:pPr>
            <a:r>
              <a:rPr kumimoji="0" lang="fr-FR" sz="2400" b="1" i="0" u="none" strike="noStrike" kern="0" cap="none" spc="0" normalizeH="0" baseline="0" noProof="0" dirty="0">
                <a:ln>
                  <a:noFill/>
                </a:ln>
                <a:solidFill>
                  <a:srgbClr val="85200C"/>
                </a:solidFill>
                <a:effectLst/>
                <a:uLnTx/>
                <a:uFillTx/>
                <a:latin typeface="Nunito"/>
                <a:sym typeface="Nunito"/>
              </a:rPr>
              <a:t>Synergies and </a:t>
            </a:r>
            <a:r>
              <a:rPr kumimoji="0" lang="fr-FR" sz="2400" b="1" i="0" u="none" strike="noStrike" kern="0" cap="none" spc="0" normalizeH="0" baseline="0" noProof="0" dirty="0" err="1">
                <a:ln>
                  <a:noFill/>
                </a:ln>
                <a:solidFill>
                  <a:srgbClr val="85200C"/>
                </a:solidFill>
                <a:effectLst/>
                <a:uLnTx/>
                <a:uFillTx/>
                <a:latin typeface="Nunito"/>
                <a:sym typeface="Nunito"/>
              </a:rPr>
              <a:t>Knowledge</a:t>
            </a:r>
            <a:r>
              <a:rPr kumimoji="0" lang="fr-FR" sz="2400" b="1" i="0" u="none" strike="noStrike" kern="0" cap="none" spc="0" normalizeH="0" baseline="0" noProof="0" dirty="0">
                <a:ln>
                  <a:noFill/>
                </a:ln>
                <a:solidFill>
                  <a:srgbClr val="85200C"/>
                </a:solidFill>
                <a:effectLst/>
                <a:uLnTx/>
                <a:uFillTx/>
                <a:latin typeface="Nunito"/>
                <a:sym typeface="Nunito"/>
              </a:rPr>
              <a:t> sharing   </a:t>
            </a:r>
            <a:endParaRPr kumimoji="0" lang="en-US" sz="2400" b="1" i="0" u="none" strike="noStrike" kern="0" cap="none" spc="0" normalizeH="0" baseline="0" noProof="0" dirty="0">
              <a:ln>
                <a:noFill/>
              </a:ln>
              <a:solidFill>
                <a:srgbClr val="85200C"/>
              </a:solidFill>
              <a:effectLst/>
              <a:uLnTx/>
              <a:uFillTx/>
              <a:latin typeface="Nunito"/>
              <a:sym typeface="Nunito"/>
            </a:endParaRPr>
          </a:p>
        </p:txBody>
      </p:sp>
      <p:sp>
        <p:nvSpPr>
          <p:cNvPr id="59" name="Titre 8">
            <a:extLst>
              <a:ext uri="{FF2B5EF4-FFF2-40B4-BE49-F238E27FC236}">
                <a16:creationId xmlns:a16="http://schemas.microsoft.com/office/drawing/2014/main" id="{99EF9C54-5DF2-57D9-923A-3385353C5569}"/>
              </a:ext>
            </a:extLst>
          </p:cNvPr>
          <p:cNvSpPr txBox="1">
            <a:spLocks/>
          </p:cNvSpPr>
          <p:nvPr/>
        </p:nvSpPr>
        <p:spPr>
          <a:xfrm>
            <a:off x="3881217" y="2323954"/>
            <a:ext cx="3919451" cy="59046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6000"/>
              <a:buFont typeface="EB Garamond"/>
              <a:buNone/>
              <a:defRPr sz="6000" b="0" i="0" u="none" strike="noStrike" cap="none">
                <a:solidFill>
                  <a:schemeClr val="accent5"/>
                </a:solidFill>
                <a:latin typeface="EB Garamond"/>
                <a:ea typeface="EB Garamond"/>
                <a:cs typeface="EB Garamond"/>
                <a:sym typeface="EB Garamond"/>
              </a:defRPr>
            </a:lvl1pPr>
            <a:lvl2pPr marR="0" lvl="1"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2pPr>
            <a:lvl3pPr marR="0" lvl="2"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3pPr>
            <a:lvl4pPr marR="0" lvl="3"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4pPr>
            <a:lvl5pPr marR="0" lvl="4"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5pPr>
            <a:lvl6pPr marR="0" lvl="5"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6pPr>
            <a:lvl7pPr marR="0" lvl="6"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7pPr>
            <a:lvl8pPr marR="0" lvl="7"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8pPr>
            <a:lvl9pPr marR="0" lvl="8"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9pPr>
          </a:lstStyle>
          <a:p>
            <a:pPr marL="0" marR="0" lvl="0" indent="0" algn="ctr" defTabSz="914400" rtl="0" eaLnBrk="1" fontAlgn="auto" latinLnBrk="0" hangingPunct="1">
              <a:lnSpc>
                <a:spcPct val="100000"/>
              </a:lnSpc>
              <a:spcBef>
                <a:spcPts val="0"/>
              </a:spcBef>
              <a:spcAft>
                <a:spcPts val="0"/>
              </a:spcAft>
              <a:buClr>
                <a:srgbClr val="797129"/>
              </a:buClr>
              <a:buSzPts val="6000"/>
              <a:buFont typeface="EB Garamond"/>
              <a:buNone/>
              <a:tabLst/>
              <a:defRPr/>
            </a:pPr>
            <a:r>
              <a:rPr kumimoji="0" lang="en-US" sz="3200" b="0" i="0" u="none" strike="noStrike" kern="0" cap="none" spc="0" normalizeH="0" baseline="0" noProof="0" dirty="0">
                <a:ln>
                  <a:noFill/>
                </a:ln>
                <a:solidFill>
                  <a:schemeClr val="tx1"/>
                </a:solidFill>
                <a:effectLst/>
                <a:uLnTx/>
                <a:uFillTx/>
                <a:latin typeface="EB Garamond"/>
                <a:ea typeface="EB Garamond"/>
                <a:sym typeface="EB Garamond"/>
              </a:rPr>
              <a:t>Inclusion of women</a:t>
            </a:r>
          </a:p>
        </p:txBody>
      </p:sp>
      <p:sp>
        <p:nvSpPr>
          <p:cNvPr id="60" name="Titre 9">
            <a:extLst>
              <a:ext uri="{FF2B5EF4-FFF2-40B4-BE49-F238E27FC236}">
                <a16:creationId xmlns:a16="http://schemas.microsoft.com/office/drawing/2014/main" id="{86E7213B-2890-DBE6-7735-88032F24422D}"/>
              </a:ext>
            </a:extLst>
          </p:cNvPr>
          <p:cNvSpPr txBox="1">
            <a:spLocks/>
          </p:cNvSpPr>
          <p:nvPr/>
        </p:nvSpPr>
        <p:spPr>
          <a:xfrm>
            <a:off x="4182742" y="2797634"/>
            <a:ext cx="33164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1800"/>
              <a:buFont typeface="Nunito"/>
              <a:buNone/>
              <a:defRPr sz="2400" b="1" i="0" u="none" strike="noStrike" cap="none">
                <a:solidFill>
                  <a:schemeClr val="accent1"/>
                </a:solidFill>
                <a:latin typeface="Nunito"/>
                <a:ea typeface="Nunito"/>
                <a:cs typeface="Nunito"/>
                <a:sym typeface="Nunito"/>
              </a:defRPr>
            </a:lvl1pPr>
            <a:lvl2pPr marR="0" lvl="1"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2pPr>
            <a:lvl3pPr marR="0" lvl="2"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3pPr>
            <a:lvl4pPr marR="0" lvl="3"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4pPr>
            <a:lvl5pPr marR="0" lvl="4"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5pPr>
            <a:lvl6pPr marR="0" lvl="5"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6pPr>
            <a:lvl7pPr marR="0" lvl="6"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7pPr>
            <a:lvl8pPr marR="0" lvl="7"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8pPr>
            <a:lvl9pPr marR="0" lvl="8"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85200C"/>
              </a:buClr>
              <a:buSzPts val="1800"/>
              <a:buFont typeface="Nunito"/>
              <a:buNone/>
              <a:tabLst/>
              <a:defRPr/>
            </a:pPr>
            <a:r>
              <a:rPr kumimoji="0" lang="en-US" sz="2400" b="1" i="0" u="none" strike="noStrike" kern="0" cap="none" spc="0" normalizeH="0" baseline="0" noProof="0" dirty="0">
                <a:ln>
                  <a:noFill/>
                </a:ln>
                <a:solidFill>
                  <a:srgbClr val="85200C"/>
                </a:solidFill>
                <a:effectLst/>
                <a:uLnTx/>
                <a:uFillTx/>
                <a:latin typeface="Nunito"/>
                <a:sym typeface="Nunito"/>
              </a:rPr>
              <a:t>30% of Women</a:t>
            </a:r>
          </a:p>
        </p:txBody>
      </p:sp>
      <p:sp>
        <p:nvSpPr>
          <p:cNvPr id="62" name="Titre 11">
            <a:extLst>
              <a:ext uri="{FF2B5EF4-FFF2-40B4-BE49-F238E27FC236}">
                <a16:creationId xmlns:a16="http://schemas.microsoft.com/office/drawing/2014/main" id="{215D6FB6-B61D-7973-BFD3-DAA7A9F722C8}"/>
              </a:ext>
            </a:extLst>
          </p:cNvPr>
          <p:cNvSpPr txBox="1">
            <a:spLocks/>
          </p:cNvSpPr>
          <p:nvPr/>
        </p:nvSpPr>
        <p:spPr>
          <a:xfrm>
            <a:off x="4590200" y="4652547"/>
            <a:ext cx="3316400" cy="59046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6000"/>
              <a:buFont typeface="EB Garamond"/>
              <a:buNone/>
              <a:defRPr sz="6000" b="0" i="0" u="none" strike="noStrike" cap="none">
                <a:solidFill>
                  <a:schemeClr val="accent5"/>
                </a:solidFill>
                <a:latin typeface="EB Garamond"/>
                <a:ea typeface="EB Garamond"/>
                <a:cs typeface="EB Garamond"/>
                <a:sym typeface="EB Garamond"/>
              </a:defRPr>
            </a:lvl1pPr>
            <a:lvl2pPr marR="0" lvl="1"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2pPr>
            <a:lvl3pPr marR="0" lvl="2"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3pPr>
            <a:lvl4pPr marR="0" lvl="3"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4pPr>
            <a:lvl5pPr marR="0" lvl="4"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5pPr>
            <a:lvl6pPr marR="0" lvl="5"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6pPr>
            <a:lvl7pPr marR="0" lvl="6"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7pPr>
            <a:lvl8pPr marR="0" lvl="7"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8pPr>
            <a:lvl9pPr marR="0" lvl="8"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9pPr>
          </a:lstStyle>
          <a:p>
            <a:pPr marL="0" marR="0" lvl="0" indent="0" algn="ctr" defTabSz="914400" rtl="0" eaLnBrk="1" fontAlgn="auto" latinLnBrk="0" hangingPunct="1">
              <a:lnSpc>
                <a:spcPct val="100000"/>
              </a:lnSpc>
              <a:spcBef>
                <a:spcPts val="0"/>
              </a:spcBef>
              <a:spcAft>
                <a:spcPts val="0"/>
              </a:spcAft>
              <a:buClr>
                <a:srgbClr val="797129"/>
              </a:buClr>
              <a:buSzPts val="6000"/>
              <a:buFont typeface="EB Garamond"/>
              <a:buNone/>
              <a:tabLst/>
              <a:defRPr/>
            </a:pPr>
            <a:r>
              <a:rPr kumimoji="0" lang="en-US" sz="3200" b="0" i="0" u="none" strike="noStrike" kern="0" cap="none" spc="0" normalizeH="0" baseline="0" noProof="0" dirty="0">
                <a:ln>
                  <a:noFill/>
                </a:ln>
                <a:solidFill>
                  <a:schemeClr val="tx1"/>
                </a:solidFill>
                <a:effectLst/>
                <a:uLnTx/>
                <a:uFillTx/>
                <a:latin typeface="EB Garamond"/>
                <a:ea typeface="EB Garamond"/>
                <a:sym typeface="EB Garamond"/>
              </a:rPr>
              <a:t>Communication</a:t>
            </a:r>
          </a:p>
        </p:txBody>
      </p:sp>
      <p:sp>
        <p:nvSpPr>
          <p:cNvPr id="63" name="Titre 12">
            <a:extLst>
              <a:ext uri="{FF2B5EF4-FFF2-40B4-BE49-F238E27FC236}">
                <a16:creationId xmlns:a16="http://schemas.microsoft.com/office/drawing/2014/main" id="{3BB003E3-50E6-AD1A-4460-7AB59972A7DF}"/>
              </a:ext>
            </a:extLst>
          </p:cNvPr>
          <p:cNvSpPr txBox="1">
            <a:spLocks/>
          </p:cNvSpPr>
          <p:nvPr/>
        </p:nvSpPr>
        <p:spPr>
          <a:xfrm>
            <a:off x="4590184" y="5091233"/>
            <a:ext cx="3316400" cy="14253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1800"/>
              <a:buFont typeface="Nunito"/>
              <a:buNone/>
              <a:defRPr sz="2400" b="1" i="0" u="none" strike="noStrike" cap="none">
                <a:solidFill>
                  <a:schemeClr val="accent1"/>
                </a:solidFill>
                <a:latin typeface="Nunito"/>
                <a:ea typeface="Nunito"/>
                <a:cs typeface="Nunito"/>
                <a:sym typeface="Nunito"/>
              </a:defRPr>
            </a:lvl1pPr>
            <a:lvl2pPr marR="0" lvl="1"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2pPr>
            <a:lvl3pPr marR="0" lvl="2"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3pPr>
            <a:lvl4pPr marR="0" lvl="3"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4pPr>
            <a:lvl5pPr marR="0" lvl="4"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5pPr>
            <a:lvl6pPr marR="0" lvl="5"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6pPr>
            <a:lvl7pPr marR="0" lvl="6"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7pPr>
            <a:lvl8pPr marR="0" lvl="7"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8pPr>
            <a:lvl9pPr marR="0" lvl="8"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85200C"/>
              </a:buClr>
              <a:buSzPts val="1800"/>
              <a:buFont typeface="Nunito"/>
              <a:buNone/>
              <a:tabLst/>
              <a:defRPr/>
            </a:pPr>
            <a:r>
              <a:rPr lang="en-US" kern="0" dirty="0">
                <a:solidFill>
                  <a:srgbClr val="85200C"/>
                </a:solidFill>
              </a:rPr>
              <a:t>1</a:t>
            </a:r>
            <a:r>
              <a:rPr kumimoji="0" lang="en-US" sz="2400" b="1" i="0" u="none" strike="noStrike" kern="0" cap="none" spc="0" normalizeH="0" baseline="0" noProof="0" dirty="0">
                <a:ln>
                  <a:noFill/>
                </a:ln>
                <a:solidFill>
                  <a:srgbClr val="85200C"/>
                </a:solidFill>
                <a:effectLst/>
                <a:uLnTx/>
                <a:uFillTx/>
                <a:latin typeface="Nunito"/>
                <a:sym typeface="Nunito"/>
              </a:rPr>
              <a:t>0% Communication</a:t>
            </a:r>
          </a:p>
        </p:txBody>
      </p:sp>
      <p:sp>
        <p:nvSpPr>
          <p:cNvPr id="65" name="Titre 14">
            <a:extLst>
              <a:ext uri="{FF2B5EF4-FFF2-40B4-BE49-F238E27FC236}">
                <a16:creationId xmlns:a16="http://schemas.microsoft.com/office/drawing/2014/main" id="{B2033DCD-E902-206A-B26A-BD69A1F93184}"/>
              </a:ext>
            </a:extLst>
          </p:cNvPr>
          <p:cNvSpPr txBox="1">
            <a:spLocks/>
          </p:cNvSpPr>
          <p:nvPr/>
        </p:nvSpPr>
        <p:spPr>
          <a:xfrm>
            <a:off x="8171584" y="2217832"/>
            <a:ext cx="3739502" cy="6965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6000"/>
              <a:buFont typeface="EB Garamond"/>
              <a:buNone/>
              <a:defRPr sz="6000" b="0" i="0" u="none" strike="noStrike" cap="none">
                <a:solidFill>
                  <a:schemeClr val="accent5"/>
                </a:solidFill>
                <a:latin typeface="EB Garamond"/>
                <a:ea typeface="EB Garamond"/>
                <a:cs typeface="EB Garamond"/>
                <a:sym typeface="EB Garamond"/>
              </a:defRPr>
            </a:lvl1pPr>
            <a:lvl2pPr marR="0" lvl="1"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2pPr>
            <a:lvl3pPr marR="0" lvl="2"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3pPr>
            <a:lvl4pPr marR="0" lvl="3"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4pPr>
            <a:lvl5pPr marR="0" lvl="4"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5pPr>
            <a:lvl6pPr marR="0" lvl="5"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6pPr>
            <a:lvl7pPr marR="0" lvl="6"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7pPr>
            <a:lvl8pPr marR="0" lvl="7"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8pPr>
            <a:lvl9pPr marR="0" lvl="8"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9pPr>
          </a:lstStyle>
          <a:p>
            <a:pPr marL="0" marR="0" lvl="0" indent="0" algn="ctr" defTabSz="914400" rtl="0" eaLnBrk="1" fontAlgn="auto" latinLnBrk="0" hangingPunct="1">
              <a:lnSpc>
                <a:spcPct val="100000"/>
              </a:lnSpc>
              <a:spcBef>
                <a:spcPts val="0"/>
              </a:spcBef>
              <a:spcAft>
                <a:spcPts val="0"/>
              </a:spcAft>
              <a:buClr>
                <a:srgbClr val="797129"/>
              </a:buClr>
              <a:buSzPts val="6000"/>
              <a:buFont typeface="EB Garamond"/>
              <a:buNone/>
              <a:tabLst/>
              <a:defRPr/>
            </a:pPr>
            <a:r>
              <a:rPr kumimoji="0" lang="fr-FR" sz="3200" b="0" i="0" u="none" strike="noStrike" kern="0" cap="none" spc="0" normalizeH="0" baseline="0" noProof="0" dirty="0" err="1">
                <a:ln>
                  <a:noFill/>
                </a:ln>
                <a:solidFill>
                  <a:schemeClr val="tx1"/>
                </a:solidFill>
                <a:effectLst/>
                <a:uLnTx/>
                <a:uFillTx/>
                <a:latin typeface="EB Garamond"/>
                <a:ea typeface="EB Garamond"/>
                <a:sym typeface="EB Garamond"/>
              </a:rPr>
              <a:t>Youth</a:t>
            </a:r>
            <a:r>
              <a:rPr kumimoji="0" lang="fr-FR" sz="3200" b="0" i="0" u="none" strike="noStrike" kern="0" cap="none" spc="0" normalizeH="0" baseline="0" noProof="0" dirty="0">
                <a:ln>
                  <a:noFill/>
                </a:ln>
                <a:solidFill>
                  <a:schemeClr val="tx1"/>
                </a:solidFill>
                <a:effectLst/>
                <a:uLnTx/>
                <a:uFillTx/>
                <a:latin typeface="EB Garamond"/>
                <a:ea typeface="EB Garamond"/>
                <a:sym typeface="EB Garamond"/>
              </a:rPr>
              <a:t> </a:t>
            </a:r>
            <a:r>
              <a:rPr kumimoji="0" lang="fr-FR" sz="3200" b="0" i="0" u="none" strike="noStrike" kern="0" cap="none" spc="0" normalizeH="0" baseline="0" noProof="0" dirty="0" err="1">
                <a:ln>
                  <a:noFill/>
                </a:ln>
                <a:solidFill>
                  <a:schemeClr val="tx1"/>
                </a:solidFill>
                <a:effectLst/>
                <a:uLnTx/>
                <a:uFillTx/>
                <a:latin typeface="EB Garamond"/>
                <a:ea typeface="EB Garamond"/>
                <a:sym typeface="EB Garamond"/>
              </a:rPr>
              <a:t>involvement</a:t>
            </a:r>
            <a:endParaRPr kumimoji="0" lang="fr-FR" sz="3200" b="0" i="0" u="none" strike="noStrike" kern="0" cap="none" spc="0" normalizeH="0" baseline="0" noProof="0" dirty="0">
              <a:ln>
                <a:noFill/>
              </a:ln>
              <a:solidFill>
                <a:schemeClr val="tx1"/>
              </a:solidFill>
              <a:effectLst/>
              <a:uLnTx/>
              <a:uFillTx/>
              <a:latin typeface="EB Garamond"/>
              <a:ea typeface="EB Garamond"/>
              <a:sym typeface="EB Garamond"/>
            </a:endParaRPr>
          </a:p>
        </p:txBody>
      </p:sp>
      <p:sp>
        <p:nvSpPr>
          <p:cNvPr id="66" name="Titre 15">
            <a:extLst>
              <a:ext uri="{FF2B5EF4-FFF2-40B4-BE49-F238E27FC236}">
                <a16:creationId xmlns:a16="http://schemas.microsoft.com/office/drawing/2014/main" id="{E9B48215-6163-CDAF-BCB0-C84620A7BCC8}"/>
              </a:ext>
            </a:extLst>
          </p:cNvPr>
          <p:cNvSpPr txBox="1">
            <a:spLocks/>
          </p:cNvSpPr>
          <p:nvPr/>
        </p:nvSpPr>
        <p:spPr>
          <a:xfrm>
            <a:off x="8140565" y="2809209"/>
            <a:ext cx="3801540" cy="11343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1800"/>
              <a:buFont typeface="Nunito"/>
              <a:buNone/>
              <a:defRPr sz="2400" b="1" i="0" u="none" strike="noStrike" cap="none">
                <a:solidFill>
                  <a:schemeClr val="accent1"/>
                </a:solidFill>
                <a:latin typeface="Nunito"/>
                <a:ea typeface="Nunito"/>
                <a:cs typeface="Nunito"/>
                <a:sym typeface="Nunito"/>
              </a:defRPr>
            </a:lvl1pPr>
            <a:lvl2pPr marR="0" lvl="1"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2pPr>
            <a:lvl3pPr marR="0" lvl="2"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3pPr>
            <a:lvl4pPr marR="0" lvl="3"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4pPr>
            <a:lvl5pPr marR="0" lvl="4"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5pPr>
            <a:lvl6pPr marR="0" lvl="5"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6pPr>
            <a:lvl7pPr marR="0" lvl="6"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7pPr>
            <a:lvl8pPr marR="0" lvl="7"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8pPr>
            <a:lvl9pPr marR="0" lvl="8"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85200C"/>
              </a:buClr>
              <a:buSzPts val="1800"/>
              <a:buFont typeface="Nunito"/>
              <a:buNone/>
              <a:tabLst/>
              <a:defRPr/>
            </a:pPr>
            <a:r>
              <a:rPr lang="fr-FR" kern="0" dirty="0" err="1">
                <a:solidFill>
                  <a:srgbClr val="85200C"/>
                </a:solidFill>
              </a:rPr>
              <a:t>T</a:t>
            </a:r>
            <a:r>
              <a:rPr kumimoji="0" lang="fr-FR" sz="2400" b="1" i="0" u="none" strike="noStrike" kern="0" cap="none" spc="0" normalizeH="0" baseline="0" noProof="0" dirty="0" err="1">
                <a:ln>
                  <a:noFill/>
                </a:ln>
                <a:solidFill>
                  <a:srgbClr val="85200C"/>
                </a:solidFill>
                <a:effectLst/>
                <a:uLnTx/>
                <a:uFillTx/>
                <a:latin typeface="Nunito"/>
                <a:sym typeface="Nunito"/>
              </a:rPr>
              <a:t>hrough</a:t>
            </a:r>
            <a:r>
              <a:rPr kumimoji="0" lang="fr-FR" sz="2400" b="1" i="0" u="none" strike="noStrike" kern="0" cap="none" spc="0" normalizeH="0" baseline="0" noProof="0" dirty="0">
                <a:ln>
                  <a:noFill/>
                </a:ln>
                <a:solidFill>
                  <a:srgbClr val="85200C"/>
                </a:solidFill>
                <a:effectLst/>
                <a:uLnTx/>
                <a:uFillTx/>
                <a:latin typeface="Nunito"/>
                <a:sym typeface="Nunito"/>
              </a:rPr>
              <a:t> Master and </a:t>
            </a:r>
            <a:r>
              <a:rPr lang="fr-FR" kern="0" dirty="0">
                <a:solidFill>
                  <a:srgbClr val="85200C"/>
                </a:solidFill>
              </a:rPr>
              <a:t>P</a:t>
            </a:r>
            <a:r>
              <a:rPr kumimoji="0" lang="fr-FR" sz="2400" b="1" i="0" u="none" strike="noStrike" kern="0" cap="none" spc="0" normalizeH="0" baseline="0" noProof="0" dirty="0" err="1">
                <a:ln>
                  <a:noFill/>
                </a:ln>
                <a:solidFill>
                  <a:srgbClr val="85200C"/>
                </a:solidFill>
                <a:effectLst/>
                <a:uLnTx/>
                <a:uFillTx/>
                <a:latin typeface="Nunito"/>
                <a:sym typeface="Nunito"/>
              </a:rPr>
              <a:t>hD</a:t>
            </a:r>
            <a:r>
              <a:rPr kumimoji="0" lang="fr-FR" sz="2400" b="1" i="0" u="none" strike="noStrike" kern="0" cap="none" spc="0" normalizeH="0" baseline="0" noProof="0" dirty="0">
                <a:ln>
                  <a:noFill/>
                </a:ln>
                <a:solidFill>
                  <a:srgbClr val="85200C"/>
                </a:solidFill>
                <a:effectLst/>
                <a:uLnTx/>
                <a:uFillTx/>
                <a:latin typeface="Nunito"/>
                <a:sym typeface="Nunito"/>
              </a:rPr>
              <a:t> </a:t>
            </a:r>
            <a:r>
              <a:rPr kumimoji="0" lang="fr-FR" sz="2400" b="1" i="0" u="none" strike="noStrike" kern="0" cap="none" spc="0" normalizeH="0" baseline="0" noProof="0" dirty="0" err="1">
                <a:ln>
                  <a:noFill/>
                </a:ln>
                <a:solidFill>
                  <a:srgbClr val="85200C"/>
                </a:solidFill>
                <a:effectLst/>
                <a:uLnTx/>
                <a:uFillTx/>
                <a:latin typeface="Nunito"/>
                <a:sym typeface="Nunito"/>
              </a:rPr>
              <a:t>students</a:t>
            </a:r>
            <a:r>
              <a:rPr kumimoji="0" lang="fr-FR" sz="2400" b="1" i="0" u="none" strike="noStrike" kern="0" cap="none" spc="0" normalizeH="0" baseline="0" noProof="0" dirty="0">
                <a:ln>
                  <a:noFill/>
                </a:ln>
                <a:solidFill>
                  <a:srgbClr val="85200C"/>
                </a:solidFill>
                <a:effectLst/>
                <a:uLnTx/>
                <a:uFillTx/>
                <a:latin typeface="Nunito"/>
                <a:sym typeface="Nunito"/>
              </a:rPr>
              <a:t> -</a:t>
            </a:r>
            <a:r>
              <a:rPr lang="fr-FR" kern="0" dirty="0">
                <a:solidFill>
                  <a:srgbClr val="85200C"/>
                </a:solidFill>
              </a:rPr>
              <a:t> </a:t>
            </a:r>
            <a:r>
              <a:rPr lang="fr-FR" kern="0" dirty="0" err="1">
                <a:solidFill>
                  <a:srgbClr val="85200C"/>
                </a:solidFill>
              </a:rPr>
              <a:t>Internships</a:t>
            </a:r>
            <a:endParaRPr lang="fr-FR" kern="0" dirty="0">
              <a:solidFill>
                <a:srgbClr val="85200C"/>
              </a:solidFill>
            </a:endParaRPr>
          </a:p>
        </p:txBody>
      </p:sp>
      <p:sp>
        <p:nvSpPr>
          <p:cNvPr id="68" name="Titre 17">
            <a:extLst>
              <a:ext uri="{FF2B5EF4-FFF2-40B4-BE49-F238E27FC236}">
                <a16:creationId xmlns:a16="http://schemas.microsoft.com/office/drawing/2014/main" id="{5F0A270F-86CF-389D-0D22-444BD40CDE7F}"/>
              </a:ext>
            </a:extLst>
          </p:cNvPr>
          <p:cNvSpPr txBox="1">
            <a:spLocks/>
          </p:cNvSpPr>
          <p:nvPr/>
        </p:nvSpPr>
        <p:spPr>
          <a:xfrm>
            <a:off x="8044067" y="4837742"/>
            <a:ext cx="3316400" cy="59046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6000"/>
              <a:buFont typeface="EB Garamond"/>
              <a:buNone/>
              <a:defRPr sz="6000" b="0" i="0" u="none" strike="noStrike" cap="none">
                <a:solidFill>
                  <a:schemeClr val="accent5"/>
                </a:solidFill>
                <a:latin typeface="EB Garamond"/>
                <a:ea typeface="EB Garamond"/>
                <a:cs typeface="EB Garamond"/>
                <a:sym typeface="EB Garamond"/>
              </a:defRPr>
            </a:lvl1pPr>
            <a:lvl2pPr marR="0" lvl="1"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2pPr>
            <a:lvl3pPr marR="0" lvl="2"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3pPr>
            <a:lvl4pPr marR="0" lvl="3"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4pPr>
            <a:lvl5pPr marR="0" lvl="4"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5pPr>
            <a:lvl6pPr marR="0" lvl="5"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6pPr>
            <a:lvl7pPr marR="0" lvl="6"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7pPr>
            <a:lvl8pPr marR="0" lvl="7"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8pPr>
            <a:lvl9pPr marR="0" lvl="8" algn="ctr" rtl="0">
              <a:lnSpc>
                <a:spcPct val="100000"/>
              </a:lnSpc>
              <a:spcBef>
                <a:spcPts val="0"/>
              </a:spcBef>
              <a:spcAft>
                <a:spcPts val="0"/>
              </a:spcAft>
              <a:buClr>
                <a:schemeClr val="accent5"/>
              </a:buClr>
              <a:buSzPts val="6000"/>
              <a:buFont typeface="EB Garamond"/>
              <a:buNone/>
              <a:defRPr sz="8000" b="0" i="0" u="none" strike="noStrike" cap="none">
                <a:solidFill>
                  <a:schemeClr val="accent5"/>
                </a:solidFill>
                <a:latin typeface="EB Garamond"/>
                <a:ea typeface="EB Garamond"/>
                <a:cs typeface="EB Garamond"/>
                <a:sym typeface="EB Garamond"/>
              </a:defRPr>
            </a:lvl9pPr>
          </a:lstStyle>
          <a:p>
            <a:pPr marL="0" marR="0" lvl="0" indent="0" algn="ctr" defTabSz="914400" rtl="0" eaLnBrk="1" fontAlgn="auto" latinLnBrk="0" hangingPunct="1">
              <a:lnSpc>
                <a:spcPct val="100000"/>
              </a:lnSpc>
              <a:spcBef>
                <a:spcPts val="0"/>
              </a:spcBef>
              <a:spcAft>
                <a:spcPts val="0"/>
              </a:spcAft>
              <a:buClr>
                <a:srgbClr val="797129"/>
              </a:buClr>
              <a:buSzPts val="6000"/>
              <a:buFont typeface="EB Garamond"/>
              <a:buNone/>
              <a:tabLst/>
              <a:defRPr/>
            </a:pPr>
            <a:r>
              <a:rPr kumimoji="0" lang="fr-FR" sz="3200" b="0" i="0" u="none" strike="noStrike" kern="0" cap="none" spc="0" normalizeH="0" baseline="0" noProof="0" dirty="0" err="1">
                <a:ln>
                  <a:noFill/>
                </a:ln>
                <a:solidFill>
                  <a:schemeClr val="tx1"/>
                </a:solidFill>
                <a:effectLst/>
                <a:uLnTx/>
                <a:uFillTx/>
                <a:latin typeface="EB Garamond"/>
                <a:ea typeface="EB Garamond"/>
                <a:sym typeface="EB Garamond"/>
              </a:rPr>
              <a:t>Private</a:t>
            </a:r>
            <a:r>
              <a:rPr kumimoji="0" lang="fr-FR" sz="3200" b="0" i="0" u="none" strike="noStrike" kern="0" cap="none" spc="0" normalizeH="0" baseline="0" noProof="0" dirty="0">
                <a:ln>
                  <a:noFill/>
                </a:ln>
                <a:solidFill>
                  <a:schemeClr val="tx1"/>
                </a:solidFill>
                <a:effectLst/>
                <a:uLnTx/>
                <a:uFillTx/>
                <a:latin typeface="EB Garamond"/>
                <a:ea typeface="EB Garamond"/>
                <a:sym typeface="EB Garamond"/>
              </a:rPr>
              <a:t> </a:t>
            </a:r>
            <a:r>
              <a:rPr kumimoji="0" lang="fr-FR" sz="3200" b="0" i="0" u="none" strike="noStrike" kern="0" cap="none" spc="0" normalizeH="0" baseline="0" noProof="0" dirty="0" err="1">
                <a:ln>
                  <a:noFill/>
                </a:ln>
                <a:solidFill>
                  <a:schemeClr val="tx1"/>
                </a:solidFill>
                <a:effectLst/>
                <a:uLnTx/>
                <a:uFillTx/>
                <a:latin typeface="EB Garamond"/>
                <a:ea typeface="EB Garamond"/>
                <a:sym typeface="EB Garamond"/>
              </a:rPr>
              <a:t>Sector</a:t>
            </a:r>
            <a:endParaRPr kumimoji="0" lang="fr-FR" sz="3200" b="0" i="0" u="none" strike="noStrike" kern="0" cap="none" spc="0" normalizeH="0" baseline="0" noProof="0" dirty="0">
              <a:ln>
                <a:noFill/>
              </a:ln>
              <a:solidFill>
                <a:schemeClr val="tx1"/>
              </a:solidFill>
              <a:effectLst/>
              <a:uLnTx/>
              <a:uFillTx/>
              <a:latin typeface="EB Garamond"/>
              <a:ea typeface="EB Garamond"/>
              <a:sym typeface="EB Garamond"/>
            </a:endParaRPr>
          </a:p>
        </p:txBody>
      </p:sp>
      <p:sp>
        <p:nvSpPr>
          <p:cNvPr id="69" name="Titre 18">
            <a:extLst>
              <a:ext uri="{FF2B5EF4-FFF2-40B4-BE49-F238E27FC236}">
                <a16:creationId xmlns:a16="http://schemas.microsoft.com/office/drawing/2014/main" id="{A37294EC-2A68-AC8B-4C83-4F52808CF9D7}"/>
              </a:ext>
            </a:extLst>
          </p:cNvPr>
          <p:cNvSpPr txBox="1">
            <a:spLocks/>
          </p:cNvSpPr>
          <p:nvPr/>
        </p:nvSpPr>
        <p:spPr>
          <a:xfrm>
            <a:off x="8044051" y="5276429"/>
            <a:ext cx="33164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1800"/>
              <a:buFont typeface="Nunito"/>
              <a:buNone/>
              <a:defRPr sz="2400" b="1" i="0" u="none" strike="noStrike" cap="none">
                <a:solidFill>
                  <a:schemeClr val="accent1"/>
                </a:solidFill>
                <a:latin typeface="Nunito"/>
                <a:ea typeface="Nunito"/>
                <a:cs typeface="Nunito"/>
                <a:sym typeface="Nunito"/>
              </a:defRPr>
            </a:lvl1pPr>
            <a:lvl2pPr marR="0" lvl="1"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2pPr>
            <a:lvl3pPr marR="0" lvl="2"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3pPr>
            <a:lvl4pPr marR="0" lvl="3"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4pPr>
            <a:lvl5pPr marR="0" lvl="4"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5pPr>
            <a:lvl6pPr marR="0" lvl="5"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6pPr>
            <a:lvl7pPr marR="0" lvl="6"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7pPr>
            <a:lvl8pPr marR="0" lvl="7"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8pPr>
            <a:lvl9pPr marR="0" lvl="8" algn="ctr" rtl="0">
              <a:lnSpc>
                <a:spcPct val="100000"/>
              </a:lnSpc>
              <a:spcBef>
                <a:spcPts val="0"/>
              </a:spcBef>
              <a:spcAft>
                <a:spcPts val="0"/>
              </a:spcAft>
              <a:buClr>
                <a:schemeClr val="accent1"/>
              </a:buClr>
              <a:buSzPts val="2800"/>
              <a:buFont typeface="Nunito"/>
              <a:buNone/>
              <a:defRPr sz="2800" b="0" i="0" u="none" strike="noStrike" cap="none">
                <a:solidFill>
                  <a:schemeClr val="accent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85200C"/>
              </a:buClr>
              <a:buSzPts val="1800"/>
              <a:buFont typeface="Nunito"/>
              <a:buNone/>
              <a:tabLst/>
              <a:defRPr/>
            </a:pPr>
            <a:r>
              <a:rPr kumimoji="0" lang="en-US" sz="2400" b="1" i="0" u="none" strike="noStrike" kern="0" cap="none" spc="0" normalizeH="0" baseline="0" noProof="0" dirty="0">
                <a:ln>
                  <a:noFill/>
                </a:ln>
                <a:solidFill>
                  <a:srgbClr val="85200C"/>
                </a:solidFill>
                <a:effectLst/>
                <a:uLnTx/>
                <a:uFillTx/>
                <a:latin typeface="Nunito"/>
                <a:sym typeface="Nunito"/>
              </a:rPr>
              <a:t>20% of the budget</a:t>
            </a:r>
          </a:p>
        </p:txBody>
      </p:sp>
    </p:spTree>
    <p:extLst>
      <p:ext uri="{BB962C8B-B14F-4D97-AF65-F5344CB8AC3E}">
        <p14:creationId xmlns:p14="http://schemas.microsoft.com/office/powerpoint/2010/main" val="42901928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9972</TotalTime>
  <Words>1811</Words>
  <Application>Microsoft Macintosh PowerPoint</Application>
  <PresentationFormat>Widescreen</PresentationFormat>
  <Paragraphs>247</Paragraphs>
  <Slides>20</Slides>
  <Notes>16</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0</vt:i4>
      </vt:variant>
      <vt:variant>
        <vt:lpstr>Slide Titles</vt:lpstr>
      </vt:variant>
      <vt:variant>
        <vt:i4>20</vt:i4>
      </vt:variant>
    </vt:vector>
  </HeadingPairs>
  <TitlesOfParts>
    <vt:vector size="36" baseType="lpstr">
      <vt:lpstr>Meiryo</vt:lpstr>
      <vt:lpstr>Arial</vt:lpstr>
      <vt:lpstr>Arial Black</vt:lpstr>
      <vt:lpstr>Calibri</vt:lpstr>
      <vt:lpstr>Calibri Light</vt:lpstr>
      <vt:lpstr>Copperplate Gothic Bold</vt:lpstr>
      <vt:lpstr>Courier New</vt:lpstr>
      <vt:lpstr>EB Garamond</vt:lpstr>
      <vt:lpstr>Nunito</vt:lpstr>
      <vt:lpstr>Raleway</vt:lpstr>
      <vt:lpstr>Office Theme</vt:lpstr>
      <vt:lpstr>Thème Office</vt:lpstr>
      <vt:lpstr>2_Thème Office</vt:lpstr>
      <vt:lpstr>1_Thème Office</vt:lpstr>
      <vt:lpstr>3_Thème Office</vt:lpstr>
      <vt:lpstr>4_Thème Office</vt:lpstr>
      <vt:lpstr>BUILDING RESILIENT  AND SUSTAINABLE  SYSTEMS  ---------------- GMES &amp; Africa PERSPECTIVE</vt:lpstr>
      <vt:lpstr>A System is a group of interacting or interrelated elements that act together as a whole to accomplish an action. It has its purpose, boundaries, structure and rules of functioning  </vt:lpstr>
      <vt:lpstr>AU-EU Collaboration on Space applications  A unique historical continuity</vt:lpstr>
      <vt:lpstr>PowerPoint Presentation</vt:lpstr>
      <vt:lpstr>GEOGRAPHYCAL AND PHYSICAL BOUNDARY: AFRICA, OUR AFRICA</vt:lpstr>
      <vt:lpstr>THE AFRICAN OUTER SPACE PROGRAM: A FLAGSHIP of the African Union</vt:lpstr>
      <vt:lpstr>GMES &amp; AFRICA SYSTEM PURPOSE THE AFRICAN SUSTAINABLE DEVELOPMENT CONTEXT</vt:lpstr>
      <vt:lpstr>PowerPoint Presentation</vt:lpstr>
      <vt:lpstr>PowerPoint Presentation</vt:lpstr>
      <vt:lpstr>PowerPoint Presentation</vt:lpstr>
      <vt:lpstr>PowerPoint Presentation</vt:lpstr>
      <vt:lpstr>PowerPoint Presentation</vt:lpstr>
      <vt:lpstr>How do Climate services work*?</vt:lpstr>
      <vt:lpstr>*** BUILDING ON EXISTING 188 eSTATIONS</vt:lpstr>
      <vt:lpstr>PowerPoint Presentation</vt:lpstr>
      <vt:lpstr>II.4.1. Marine &amp; Coastal Areas</vt:lpstr>
      <vt:lpstr>II.4.2.Water &amp; Natural Resources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Resilient and Sustainable Systems Using EO</dc:title>
  <dc:creator>Meshack Kinyua Ndiritu</dc:creator>
  <cp:lastModifiedBy>Tidiane Ouattara</cp:lastModifiedBy>
  <cp:revision>105</cp:revision>
  <dcterms:created xsi:type="dcterms:W3CDTF">2022-10-10T12:03:00Z</dcterms:created>
  <dcterms:modified xsi:type="dcterms:W3CDTF">2022-10-30T17:26:48Z</dcterms:modified>
</cp:coreProperties>
</file>